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315" r:id="rId3"/>
    <p:sldId id="268" r:id="rId4"/>
    <p:sldId id="314" r:id="rId5"/>
    <p:sldId id="316" r:id="rId6"/>
    <p:sldId id="307" r:id="rId7"/>
    <p:sldId id="317" r:id="rId8"/>
    <p:sldId id="308" r:id="rId9"/>
    <p:sldId id="306" r:id="rId10"/>
    <p:sldId id="288" r:id="rId11"/>
  </p:sldIdLst>
  <p:sldSz cx="9144000" cy="6858000" type="screen4x3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0" autoAdjust="0"/>
    <p:restoredTop sz="94660"/>
  </p:normalViewPr>
  <p:slideViewPr>
    <p:cSldViewPr>
      <p:cViewPr varScale="1">
        <p:scale>
          <a:sx n="79" d="100"/>
          <a:sy n="79" d="100"/>
        </p:scale>
        <p:origin x="84" y="12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7468DE63-F5E5-4D74-95FC-7486BD4E4B89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23E01EA8-94A1-479F-9097-16FCB28DD7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16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01EA8-94A1-479F-9097-16FCB28DD7D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18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0699EF-6A8F-4C69-B5CD-87CCF1D42F38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CA3FBC-B8DB-4B54-9152-06E28E79AF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99EF-6A8F-4C69-B5CD-87CCF1D42F38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FBC-B8DB-4B54-9152-06E28E79AF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40699EF-6A8F-4C69-B5CD-87CCF1D42F38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CA3FBC-B8DB-4B54-9152-06E28E79AF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99EF-6A8F-4C69-B5CD-87CCF1D42F38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FBC-B8DB-4B54-9152-06E28E79AF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0699EF-6A8F-4C69-B5CD-87CCF1D42F38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2CA3FBC-B8DB-4B54-9152-06E28E79AF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99EF-6A8F-4C69-B5CD-87CCF1D42F38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FBC-B8DB-4B54-9152-06E28E79AF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99EF-6A8F-4C69-B5CD-87CCF1D42F38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FBC-B8DB-4B54-9152-06E28E79AF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99EF-6A8F-4C69-B5CD-87CCF1D42F38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FBC-B8DB-4B54-9152-06E28E79AF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0699EF-6A8F-4C69-B5CD-87CCF1D42F38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FBC-B8DB-4B54-9152-06E28E79AF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99EF-6A8F-4C69-B5CD-87CCF1D42F38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FBC-B8DB-4B54-9152-06E28E79AF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99EF-6A8F-4C69-B5CD-87CCF1D42F38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3FBC-B8DB-4B54-9152-06E28E79AF1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40699EF-6A8F-4C69-B5CD-87CCF1D42F38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2CA3FBC-B8DB-4B54-9152-06E28E79AF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07296" y="908720"/>
            <a:ext cx="6336704" cy="2068009"/>
          </a:xfrm>
        </p:spPr>
        <p:txBody>
          <a:bodyPr>
            <a:normAutofit/>
          </a:bodyPr>
          <a:lstStyle/>
          <a:p>
            <a:pPr algn="ctr"/>
            <a:r>
              <a:rPr lang="fr-FR" sz="6600" cap="none" dirty="0">
                <a:latin typeface="Lucida Handwriting" panose="03010101010101010101" pitchFamily="66" charset="0"/>
              </a:rPr>
              <a:t>interlignes</a:t>
            </a:r>
            <a:r>
              <a:rPr lang="fr-FR" sz="6600" cap="none" dirty="0"/>
              <a:t> </a:t>
            </a:r>
            <a:r>
              <a:rPr lang="fr-FR" sz="9600" dirty="0"/>
              <a:t/>
            </a:r>
            <a:br>
              <a:rPr lang="fr-FR" sz="9600" dirty="0"/>
            </a:b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8" y="188640"/>
            <a:ext cx="2304256" cy="52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45618" y="2869539"/>
            <a:ext cx="5302846" cy="18466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L’association des PLP lettres-histoire de l’académie de Versailles</a:t>
            </a:r>
            <a:endParaRPr lang="pt-BR" dirty="0">
              <a:solidFill>
                <a:srgbClr val="002060"/>
              </a:solidFill>
            </a:endParaRPr>
          </a:p>
          <a:p>
            <a:pPr algn="ctr"/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44824"/>
            <a:ext cx="2712142" cy="38354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4995" y="5413670"/>
            <a:ext cx="999005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6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b="0" dirty="0">
                <a:solidFill>
                  <a:srgbClr val="333399"/>
                </a:solidFill>
              </a:rPr>
              <a:t>Numéro n°51 </a:t>
            </a:r>
            <a:r>
              <a:rPr lang="fr-FR" sz="3200" b="0" dirty="0" smtClean="0">
                <a:solidFill>
                  <a:srgbClr val="333399"/>
                </a:solidFill>
              </a:rPr>
              <a:t>– JUIN 2021</a:t>
            </a:r>
            <a:r>
              <a:rPr lang="fr-FR" sz="3200" b="0" dirty="0">
                <a:solidFill>
                  <a:srgbClr val="333399"/>
                </a:solidFill>
              </a:rPr>
              <a:t/>
            </a:r>
            <a:br>
              <a:rPr lang="fr-FR" sz="3200" b="0" dirty="0">
                <a:solidFill>
                  <a:srgbClr val="333399"/>
                </a:solidFill>
              </a:rPr>
            </a:br>
            <a:endParaRPr lang="fr-FR" sz="3200" b="0" dirty="0">
              <a:solidFill>
                <a:srgbClr val="333399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60" y="864910"/>
            <a:ext cx="4248472" cy="60081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0069" y="5445224"/>
            <a:ext cx="999005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6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692696"/>
            <a:ext cx="7239000" cy="484632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12000" dirty="0">
                <a:solidFill>
                  <a:srgbClr val="002060"/>
                </a:solidFill>
                <a:latin typeface="Lucida Handwriting" panose="03010101010101010101" pitchFamily="66" charset="0"/>
              </a:rPr>
              <a:t>interlignes</a:t>
            </a:r>
            <a:r>
              <a:rPr lang="fr-FR" sz="12000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4400" dirty="0">
                <a:solidFill>
                  <a:srgbClr val="002060"/>
                </a:solidFill>
              </a:rPr>
              <a:t>3 finalités :</a:t>
            </a:r>
          </a:p>
          <a:p>
            <a:pPr marL="0" indent="0">
              <a:buNone/>
            </a:pPr>
            <a:endParaRPr lang="fr-FR" sz="4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4400" dirty="0">
                <a:solidFill>
                  <a:srgbClr val="002060"/>
                </a:solidFill>
              </a:rPr>
              <a:t> Mettre à disposition des enseignants le « savoir savant » relatifs à nos disciplines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4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4400" dirty="0">
                <a:solidFill>
                  <a:srgbClr val="002060"/>
                </a:solidFill>
              </a:rPr>
              <a:t>Présenter des pratiques 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4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4400" dirty="0">
                <a:solidFill>
                  <a:srgbClr val="002060"/>
                </a:solidFill>
              </a:rPr>
              <a:t> Favoriser les échanges autour des pratiques </a:t>
            </a:r>
          </a:p>
          <a:p>
            <a:pPr marL="0" indent="0">
              <a:buNone/>
            </a:pPr>
            <a:endParaRPr lang="fr-FR" sz="4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9927CEC-BA68-44F8-BB73-CCA57260D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4340" y="5445223"/>
            <a:ext cx="999660" cy="14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8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67544" y="548680"/>
            <a:ext cx="7239000" cy="4846320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>
                <a:solidFill>
                  <a:srgbClr val="002060"/>
                </a:solidFill>
              </a:rPr>
              <a:t>Confronter et discuter</a:t>
            </a: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Mutualiser les pratiques pédagogiques et la réflexion didactique 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dirty="0">
                <a:solidFill>
                  <a:srgbClr val="002060"/>
                </a:solidFill>
              </a:rPr>
              <a:t>Informer les collègues et ouvrir des voies de réflexion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091667" y="476672"/>
            <a:ext cx="403244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Rencontres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116240" y="1772816"/>
            <a:ext cx="403244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Partage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2456" y="3645024"/>
            <a:ext cx="4032448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Accompagnement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0069" y="5438773"/>
            <a:ext cx="999005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692696"/>
            <a:ext cx="7239000" cy="484632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13900" dirty="0">
                <a:solidFill>
                  <a:srgbClr val="333399"/>
                </a:solidFill>
                <a:latin typeface="Lucida Handwriting" panose="03010101010101010101" pitchFamily="66" charset="0"/>
              </a:rPr>
              <a:t>interlignes</a:t>
            </a:r>
            <a:r>
              <a:rPr lang="fr-FR" sz="13900" dirty="0">
                <a:solidFill>
                  <a:srgbClr val="333399"/>
                </a:solidFill>
              </a:rPr>
              <a:t> </a:t>
            </a:r>
          </a:p>
          <a:p>
            <a:pPr marL="0" indent="0" algn="ctr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4400" dirty="0">
                <a:solidFill>
                  <a:srgbClr val="002060"/>
                </a:solidFill>
              </a:rPr>
              <a:t>3 objectifs :</a:t>
            </a:r>
          </a:p>
          <a:p>
            <a:pPr marL="0" indent="0">
              <a:buNone/>
            </a:pPr>
            <a:endParaRPr lang="fr-FR" sz="4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4400" dirty="0">
                <a:solidFill>
                  <a:srgbClr val="002060"/>
                </a:solidFill>
              </a:rPr>
              <a:t> </a:t>
            </a:r>
            <a:r>
              <a:rPr lang="fr-FR" sz="4400" dirty="0" smtClean="0">
                <a:solidFill>
                  <a:srgbClr val="002060"/>
                </a:solidFill>
              </a:rPr>
              <a:t>Élargir </a:t>
            </a:r>
            <a:r>
              <a:rPr lang="fr-FR" sz="4400" dirty="0">
                <a:solidFill>
                  <a:srgbClr val="002060"/>
                </a:solidFill>
              </a:rPr>
              <a:t>notre audience grâce au « Rendez-vous d’</a:t>
            </a:r>
            <a:r>
              <a:rPr lang="fr-FR" sz="5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4400" i="1" dirty="0">
                <a:solidFill>
                  <a:srgbClr val="002060"/>
                </a:solidFill>
              </a:rPr>
              <a:t>nterlignes</a:t>
            </a:r>
            <a:r>
              <a:rPr lang="fr-FR" sz="4400" dirty="0">
                <a:solidFill>
                  <a:srgbClr val="002060"/>
                </a:solidFill>
              </a:rPr>
              <a:t> » 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4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4400" dirty="0">
                <a:solidFill>
                  <a:srgbClr val="002060"/>
                </a:solidFill>
              </a:rPr>
              <a:t> Trouver de nouveaux auteurs pour la revue</a:t>
            </a:r>
          </a:p>
          <a:p>
            <a:pPr marL="0" indent="0">
              <a:buNone/>
            </a:pPr>
            <a:endParaRPr lang="fr-FR" sz="4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4400" dirty="0">
                <a:solidFill>
                  <a:srgbClr val="002060"/>
                </a:solidFill>
              </a:rPr>
              <a:t> Mieux communiquer grâce à Facebook et la liste de diffusion</a:t>
            </a:r>
          </a:p>
          <a:p>
            <a:pPr marL="0" indent="0" algn="ctr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9927CEC-BA68-44F8-BB73-CCA57260D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400" y="5301208"/>
            <a:ext cx="1150983" cy="16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692696"/>
            <a:ext cx="7239000" cy="48463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6600" dirty="0">
                <a:solidFill>
                  <a:srgbClr val="333399"/>
                </a:solidFill>
                <a:latin typeface="Lucida Handwriting" panose="03010101010101010101" pitchFamily="66" charset="0"/>
              </a:rPr>
              <a:t>interlignes</a:t>
            </a:r>
            <a:r>
              <a:rPr lang="fr-FR" sz="6600" dirty="0">
                <a:solidFill>
                  <a:srgbClr val="333399"/>
                </a:solidFill>
              </a:rPr>
              <a:t> </a:t>
            </a:r>
          </a:p>
          <a:p>
            <a:pPr marL="0" indent="0" algn="ctr">
              <a:buNone/>
            </a:pPr>
            <a:endParaRPr lang="fr-FR" sz="4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4400" dirty="0">
                <a:solidFill>
                  <a:srgbClr val="002060"/>
                </a:solidFill>
              </a:rPr>
              <a:t>Comment ?</a:t>
            </a:r>
          </a:p>
          <a:p>
            <a:pPr marL="0" indent="0" algn="ctr">
              <a:buNone/>
            </a:pPr>
            <a:endParaRPr lang="fr-FR" sz="4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4400" dirty="0">
                <a:solidFill>
                  <a:srgbClr val="002060"/>
                </a:solidFill>
              </a:rPr>
              <a:t>La revue </a:t>
            </a:r>
            <a:r>
              <a:rPr lang="fr-FR" sz="6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4400" i="1" dirty="0" smtClean="0">
                <a:solidFill>
                  <a:srgbClr val="002060"/>
                </a:solidFill>
              </a:rPr>
              <a:t>nterlignes</a:t>
            </a:r>
            <a:endParaRPr lang="fr-FR" sz="4400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4400" dirty="0">
                <a:solidFill>
                  <a:srgbClr val="002060"/>
                </a:solidFill>
              </a:rPr>
              <a:t>Le rendez-vous annuel</a:t>
            </a:r>
          </a:p>
          <a:p>
            <a:pPr marL="0" indent="0" algn="ctr">
              <a:buNone/>
            </a:pPr>
            <a:endParaRPr lang="fr-FR" sz="4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9927CEC-BA68-44F8-BB73-CCA57260D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5416" y="5430674"/>
            <a:ext cx="999005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E965986-D54F-45EF-93C8-2DB80737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0" dirty="0" smtClean="0">
                <a:solidFill>
                  <a:srgbClr val="333399"/>
                </a:solidFill>
              </a:rPr>
              <a:t>  le Rendez-vous </a:t>
            </a:r>
            <a:r>
              <a:rPr lang="fr-FR" sz="2800" b="0" dirty="0" smtClean="0">
                <a:solidFill>
                  <a:srgbClr val="333399"/>
                </a:solidFill>
              </a:rPr>
              <a:t>2019 à Antony</a:t>
            </a:r>
            <a:br>
              <a:rPr lang="fr-FR" sz="2800" b="0" dirty="0" smtClean="0">
                <a:solidFill>
                  <a:srgbClr val="333399"/>
                </a:solidFill>
              </a:rPr>
            </a:br>
            <a:r>
              <a:rPr lang="fr-FR" sz="2800" b="0" dirty="0" smtClean="0">
                <a:solidFill>
                  <a:srgbClr val="333399"/>
                </a:solidFill>
              </a:rPr>
              <a:t>      «</a:t>
            </a:r>
            <a:r>
              <a:rPr lang="fr-FR" sz="2800" b="0" dirty="0" smtClean="0">
                <a:solidFill>
                  <a:srgbClr val="333399"/>
                </a:solidFill>
              </a:rPr>
              <a:t>  Les innovations au LP » </a:t>
            </a:r>
            <a:endParaRPr lang="fr-FR" sz="2800" b="0" dirty="0">
              <a:solidFill>
                <a:srgbClr val="333399"/>
              </a:solidFill>
            </a:endParaRPr>
          </a:p>
        </p:txBody>
      </p:sp>
      <p:pic>
        <p:nvPicPr>
          <p:cNvPr id="5" name="Espace réservé du contenu 4" descr="Une image contenant texte, personne, groupe, intérieur&#10;&#10;Description générée automatiquement">
            <a:extLst>
              <a:ext uri="{FF2B5EF4-FFF2-40B4-BE49-F238E27FC236}">
                <a16:creationId xmlns="" xmlns:a16="http://schemas.microsoft.com/office/drawing/2014/main" id="{F4EFD30A-2981-450B-818B-08F594F49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11541"/>
            <a:ext cx="3469828" cy="4501332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942" y="5445224"/>
            <a:ext cx="994057" cy="140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6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692696"/>
            <a:ext cx="7239000" cy="48463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6600" dirty="0">
                <a:solidFill>
                  <a:srgbClr val="333399"/>
                </a:solidFill>
                <a:latin typeface="Lucida Handwriting" panose="03010101010101010101" pitchFamily="66" charset="0"/>
              </a:rPr>
              <a:t>interlignes</a:t>
            </a:r>
            <a:r>
              <a:rPr lang="fr-FR" sz="6600" dirty="0">
                <a:solidFill>
                  <a:srgbClr val="333399"/>
                </a:solidFill>
              </a:rPr>
              <a:t> </a:t>
            </a:r>
          </a:p>
          <a:p>
            <a:pPr marL="0" indent="0" algn="ctr">
              <a:buNone/>
            </a:pPr>
            <a:endParaRPr lang="fr-FR" sz="4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4400" dirty="0">
                <a:solidFill>
                  <a:srgbClr val="002060"/>
                </a:solidFill>
              </a:rPr>
              <a:t>Comment ?</a:t>
            </a:r>
          </a:p>
          <a:p>
            <a:pPr marL="0" indent="0" algn="ctr">
              <a:buNone/>
            </a:pPr>
            <a:endParaRPr lang="fr-FR" sz="4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4400" dirty="0">
                <a:solidFill>
                  <a:srgbClr val="002060"/>
                </a:solidFill>
              </a:rPr>
              <a:t>La revue </a:t>
            </a:r>
            <a:r>
              <a:rPr lang="fr-FR" sz="6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4400" i="1" dirty="0" smtClean="0">
                <a:solidFill>
                  <a:srgbClr val="002060"/>
                </a:solidFill>
              </a:rPr>
              <a:t>nterlignes</a:t>
            </a:r>
            <a:endParaRPr lang="fr-FR" sz="4400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4400" dirty="0">
                <a:solidFill>
                  <a:srgbClr val="002060"/>
                </a:solidFill>
              </a:rPr>
              <a:t>Le rendez-vous annuel</a:t>
            </a:r>
          </a:p>
          <a:p>
            <a:pPr marL="0" indent="0" algn="ctr">
              <a:buNone/>
            </a:pPr>
            <a:endParaRPr lang="fr-FR" sz="4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9927CEC-BA68-44F8-BB73-CCA57260D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987" y="5445223"/>
            <a:ext cx="979013" cy="138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7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F21903-D24E-4381-A8E9-2C884800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-99392"/>
            <a:ext cx="6950968" cy="1143000"/>
          </a:xfrm>
        </p:spPr>
        <p:txBody>
          <a:bodyPr>
            <a:normAutofit/>
          </a:bodyPr>
          <a:lstStyle/>
          <a:p>
            <a:r>
              <a:rPr lang="fr-FR" sz="2800" b="0" dirty="0" smtClean="0">
                <a:solidFill>
                  <a:srgbClr val="333399"/>
                </a:solidFill>
              </a:rPr>
              <a:t>Le goûter convivial du rendez-vous</a:t>
            </a:r>
            <a:endParaRPr lang="fr-FR" sz="2800" b="0" dirty="0">
              <a:solidFill>
                <a:srgbClr val="333399"/>
              </a:solidFill>
            </a:endParaRPr>
          </a:p>
        </p:txBody>
      </p:sp>
      <p:pic>
        <p:nvPicPr>
          <p:cNvPr id="5" name="Espace réservé du contenu 4" descr="Une image contenant texte, intérieur, mur, personne&#10;&#10;Description générée automatiquement">
            <a:extLst>
              <a:ext uri="{FF2B5EF4-FFF2-40B4-BE49-F238E27FC236}">
                <a16:creationId xmlns="" xmlns:a16="http://schemas.microsoft.com/office/drawing/2014/main" id="{FE2925E1-17EE-43E0-A222-02BCC1E2E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1741"/>
            <a:ext cx="7239000" cy="4242605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44" y="5445224"/>
            <a:ext cx="1000055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60646" y="77357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</a:rPr>
              <a:t>L’association </a:t>
            </a:r>
            <a:r>
              <a:rPr lang="fr-FR" sz="3600" b="1" dirty="0">
                <a:solidFill>
                  <a:srgbClr val="002060"/>
                </a:solidFill>
                <a:latin typeface="Lucida Handwriting" panose="03010101010101010101" pitchFamily="66" charset="0"/>
              </a:rPr>
              <a:t>interlignes</a:t>
            </a:r>
            <a:r>
              <a:rPr lang="fr-FR" sz="4800" b="1" dirty="0">
                <a:solidFill>
                  <a:srgbClr val="002060"/>
                </a:solidFill>
              </a:rPr>
              <a:t> </a:t>
            </a:r>
            <a:endParaRPr lang="fr-FR" sz="4800" dirty="0">
              <a:solidFill>
                <a:srgbClr val="00206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935596" y="5133125"/>
            <a:ext cx="6552728" cy="24353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 smtClean="0">
                <a:solidFill>
                  <a:srgbClr val="002060"/>
                </a:solidFill>
              </a:rPr>
              <a:t>Adhérer </a:t>
            </a:r>
            <a:r>
              <a:rPr lang="fr-FR" sz="2400" dirty="0">
                <a:solidFill>
                  <a:srgbClr val="002060"/>
                </a:solidFill>
              </a:rPr>
              <a:t>à l’association des professeurs de lettres-histoire de l’académie de Versailles: des moments d’</a:t>
            </a:r>
            <a:r>
              <a:rPr lang="fr-FR" sz="2400" b="1" dirty="0">
                <a:solidFill>
                  <a:srgbClr val="002060"/>
                </a:solidFill>
              </a:rPr>
              <a:t>écriture, </a:t>
            </a:r>
            <a:r>
              <a:rPr lang="fr-FR" sz="2400" dirty="0">
                <a:solidFill>
                  <a:srgbClr val="002060"/>
                </a:solidFill>
              </a:rPr>
              <a:t>de</a:t>
            </a:r>
            <a:r>
              <a:rPr lang="fr-FR" sz="2400" b="1" dirty="0">
                <a:solidFill>
                  <a:srgbClr val="002060"/>
                </a:solidFill>
              </a:rPr>
              <a:t> débat, </a:t>
            </a:r>
            <a:r>
              <a:rPr lang="fr-FR" sz="2400" dirty="0">
                <a:solidFill>
                  <a:srgbClr val="002060"/>
                </a:solidFill>
              </a:rPr>
              <a:t>de</a:t>
            </a:r>
            <a:r>
              <a:rPr lang="fr-FR" sz="2400" b="1" dirty="0">
                <a:solidFill>
                  <a:srgbClr val="002060"/>
                </a:solidFill>
              </a:rPr>
              <a:t> convivialité</a:t>
            </a:r>
            <a:r>
              <a:rPr lang="fr-FR" sz="2400" dirty="0">
                <a:solidFill>
                  <a:srgbClr val="002060"/>
                </a:solidFill>
              </a:rPr>
              <a:t>…</a:t>
            </a:r>
          </a:p>
        </p:txBody>
      </p:sp>
      <p:pic>
        <p:nvPicPr>
          <p:cNvPr id="6146" name="Picture 2" descr="C:\Users\Sylvain\AppData\Local\Microsoft\Windows\Temporary Internet Files\Content.Outlook\GG3J58BY\Interlignes As Gené juillet 20101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8" y="875924"/>
            <a:ext cx="4176464" cy="27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ylvain\AppData\Local\Microsoft\Windows\Temporary Internet Files\Content.Outlook\GG3J58BY\10 juillet 2010 buffe 2 t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82970"/>
            <a:ext cx="3041374" cy="20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ylvain\AppData\Local\Microsoft\Windows\Temporary Internet Files\Content.Outlook\GG3J58BY\10 juillet 2010 buffet 2 2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64963"/>
            <a:ext cx="3558376" cy="23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0069" y="5445224"/>
            <a:ext cx="999005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70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ènementiel Interlignes - 16 mai - Version 3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114</Words>
  <Application>Microsoft Office PowerPoint</Application>
  <PresentationFormat>Affichage à l'écran (4:3)</PresentationFormat>
  <Paragraphs>60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Calibri</vt:lpstr>
      <vt:lpstr>Lucida Handwriting</vt:lpstr>
      <vt:lpstr>Times New Roman</vt:lpstr>
      <vt:lpstr>Trebuchet MS</vt:lpstr>
      <vt:lpstr>Wingdings</vt:lpstr>
      <vt:lpstr>Wingdings 2</vt:lpstr>
      <vt:lpstr>Evènementiel Interlignes - 16 mai - Version 3</vt:lpstr>
      <vt:lpstr>interlignes  </vt:lpstr>
      <vt:lpstr>Présentation PowerPoint</vt:lpstr>
      <vt:lpstr>Présentation PowerPoint</vt:lpstr>
      <vt:lpstr>Présentation PowerPoint</vt:lpstr>
      <vt:lpstr>Présentation PowerPoint</vt:lpstr>
      <vt:lpstr>  le Rendez-vous 2019 à Antony       «  Les innovations au LP » </vt:lpstr>
      <vt:lpstr>Présentation PowerPoint</vt:lpstr>
      <vt:lpstr>Le goûter convivial du rendez-vous</vt:lpstr>
      <vt:lpstr>Présentation PowerPoint</vt:lpstr>
      <vt:lpstr>Numéro n°51 – JUIN 2021 </vt:lpstr>
    </vt:vector>
  </TitlesOfParts>
  <Company>Rectorat de Versailles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İnterlignes  à l’heure du numérique</dc:title>
  <dc:creator>Francoise Girod</dc:creator>
  <cp:lastModifiedBy>Suzanne Boudon</cp:lastModifiedBy>
  <cp:revision>139</cp:revision>
  <cp:lastPrinted>2021-06-18T13:46:30Z</cp:lastPrinted>
  <dcterms:created xsi:type="dcterms:W3CDTF">2012-05-14T20:39:54Z</dcterms:created>
  <dcterms:modified xsi:type="dcterms:W3CDTF">2021-06-29T08:42:05Z</dcterms:modified>
</cp:coreProperties>
</file>