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2" r:id="rId5"/>
    <p:sldId id="265" r:id="rId6"/>
    <p:sldId id="263" r:id="rId7"/>
    <p:sldId id="259" r:id="rId8"/>
    <p:sldId id="267" r:id="rId9"/>
    <p:sldId id="260" r:id="rId10"/>
    <p:sldId id="272" r:id="rId11"/>
    <p:sldId id="268" r:id="rId12"/>
    <p:sldId id="269" r:id="rId13"/>
    <p:sldId id="271" r:id="rId14"/>
    <p:sldId id="266"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3E7E9"/>
          </a:solidFill>
        </a:fill>
      </a:tcStyle>
    </a:wholeTbl>
    <a:band1H>
      <a:tcStyle>
        <a:tcBdr/>
        <a:fill>
          <a:solidFill>
            <a:srgbClr val="E6CCCF"/>
          </a:solidFill>
        </a:fill>
      </a:tcStyle>
    </a:band1H>
    <a:band2H>
      <a:tcStyle>
        <a:tcBdr/>
      </a:tcStyle>
    </a:band2H>
    <a:band1V>
      <a:tcStyle>
        <a:tcBdr/>
        <a:fill>
          <a:solidFill>
            <a:srgbClr val="E6CCCF"/>
          </a:solidFill>
        </a:fill>
      </a:tcStyle>
    </a:band1V>
    <a:band2V>
      <a:tcStyle>
        <a:tcBdr/>
      </a:tcStyle>
    </a:band2V>
    <a:lastCol>
      <a:tcTxStyle b="on">
        <a:font>
          <a:latin typeface="+mn-lt"/>
          <a:ea typeface="+mn-ea"/>
          <a:cs typeface="+mn-cs"/>
        </a:font>
        <a:srgbClr val="FFFFFF"/>
      </a:tcTxStyle>
      <a:tcStyle>
        <a:tcBdr/>
        <a:fill>
          <a:solidFill>
            <a:srgbClr val="B71E42"/>
          </a:solidFill>
        </a:fill>
      </a:tcStyle>
    </a:lastCol>
    <a:firstCol>
      <a:tcTxStyle b="on">
        <a:font>
          <a:latin typeface="+mn-lt"/>
          <a:ea typeface="+mn-ea"/>
          <a:cs typeface="+mn-cs"/>
        </a:font>
        <a:srgbClr val="FFFFFF"/>
      </a:tcTxStyle>
      <a:tcStyle>
        <a:tcBdr/>
        <a:fill>
          <a:solidFill>
            <a:srgbClr val="B71E4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B71E4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B71E42"/>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4EBFC"/>
          </a:solidFill>
        </a:fill>
      </a:tcStyle>
    </a:wholeTbl>
    <a:band1H>
      <a:tcStyle>
        <a:tcBdr/>
        <a:fill>
          <a:solidFill>
            <a:srgbClr val="E7D5F9"/>
          </a:solidFill>
        </a:fill>
      </a:tcStyle>
    </a:band1H>
    <a:band2H>
      <a:tcStyle>
        <a:tcBdr/>
      </a:tcStyle>
    </a:band2H>
    <a:band1V>
      <a:tcStyle>
        <a:tcBdr/>
        <a:fill>
          <a:solidFill>
            <a:srgbClr val="E7D5F9"/>
          </a:solidFill>
        </a:fill>
      </a:tcStyle>
    </a:band1V>
    <a:band2V>
      <a:tcStyle>
        <a:tcBdr/>
      </a:tcStyle>
    </a:band2V>
    <a:lastCol>
      <a:tcTxStyle b="on">
        <a:font>
          <a:latin typeface="+mn-lt"/>
          <a:ea typeface="+mn-ea"/>
          <a:cs typeface="+mn-cs"/>
        </a:font>
        <a:srgbClr val="FFFFFF"/>
      </a:tcTxStyle>
      <a:tcStyle>
        <a:tcBdr/>
        <a:fill>
          <a:solidFill>
            <a:srgbClr val="BC72F0"/>
          </a:solidFill>
        </a:fill>
      </a:tcStyle>
    </a:lastCol>
    <a:firstCol>
      <a:tcTxStyle b="on">
        <a:font>
          <a:latin typeface="+mn-lt"/>
          <a:ea typeface="+mn-ea"/>
          <a:cs typeface="+mn-cs"/>
        </a:font>
        <a:srgbClr val="FFFFFF"/>
      </a:tcTxStyle>
      <a:tcStyle>
        <a:tcBdr/>
        <a:fill>
          <a:solidFill>
            <a:srgbClr val="BC72F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BC72F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BC72F0"/>
          </a:solidFill>
        </a:fill>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00A15C55-8517-42AA-B614-E9B94910E393}"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CEAF2"/>
          </a:solidFill>
        </a:fill>
      </a:tcStyle>
    </a:wholeTbl>
    <a:band1H>
      <a:tcStyle>
        <a:tcBdr/>
        <a:fill>
          <a:solidFill>
            <a:srgbClr val="D7D2E3"/>
          </a:solidFill>
        </a:fill>
      </a:tcStyle>
    </a:band1H>
    <a:band2H>
      <a:tcStyle>
        <a:tcBdr/>
      </a:tcStyle>
    </a:band2H>
    <a:band1V>
      <a:tcStyle>
        <a:tcBdr/>
        <a:fill>
          <a:solidFill>
            <a:srgbClr val="D7D2E3"/>
          </a:solidFill>
        </a:fill>
      </a:tcStyle>
    </a:band1V>
    <a:band2V>
      <a:tcStyle>
        <a:tcBdr/>
      </a:tcStyle>
    </a:band2V>
    <a:lastCol>
      <a:tcTxStyle b="on">
        <a:font>
          <a:latin typeface="+mn-lt"/>
          <a:ea typeface="+mn-ea"/>
          <a:cs typeface="+mn-cs"/>
        </a:font>
        <a:srgbClr val="FFFFFF"/>
      </a:tcTxStyle>
      <a:tcStyle>
        <a:tcBdr/>
        <a:fill>
          <a:solidFill>
            <a:srgbClr val="795FAF"/>
          </a:solidFill>
        </a:fill>
      </a:tcStyle>
    </a:lastCol>
    <a:firstCol>
      <a:tcTxStyle b="on">
        <a:font>
          <a:latin typeface="+mn-lt"/>
          <a:ea typeface="+mn-ea"/>
          <a:cs typeface="+mn-cs"/>
        </a:font>
        <a:srgbClr val="FFFFFF"/>
      </a:tcTxStyle>
      <a:tcStyle>
        <a:tcBdr/>
        <a:fill>
          <a:solidFill>
            <a:srgbClr val="795FAF"/>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95FAF"/>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95FAF"/>
          </a:solidFill>
        </a:fill>
      </a:tcStyle>
    </a:firstRow>
  </a:tblStyle>
  <a:tblStyle styleId="{7DF18680-E054-41AD-8BC1-D1AEF772440D}"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BF1"/>
          </a:solidFill>
        </a:fill>
      </a:tcStyle>
    </a:wholeTbl>
    <a:band1H>
      <a:tcStyle>
        <a:tcBdr/>
        <a:fill>
          <a:solidFill>
            <a:srgbClr val="D1D5E1"/>
          </a:solidFill>
        </a:fill>
      </a:tcStyle>
    </a:band1H>
    <a:band2H>
      <a:tcStyle>
        <a:tcBdr/>
      </a:tcStyle>
    </a:band2H>
    <a:band1V>
      <a:tcStyle>
        <a:tcBdr/>
        <a:fill>
          <a:solidFill>
            <a:srgbClr val="D1D5E1"/>
          </a:solidFill>
        </a:fill>
      </a:tcStyle>
    </a:band1V>
    <a:band2V>
      <a:tcStyle>
        <a:tcBdr/>
      </a:tcStyle>
    </a:band2V>
    <a:lastCol>
      <a:tcTxStyle b="on">
        <a:font>
          <a:latin typeface="+mn-lt"/>
          <a:ea typeface="+mn-ea"/>
          <a:cs typeface="+mn-cs"/>
        </a:font>
        <a:srgbClr val="FFFFFF"/>
      </a:tcTxStyle>
      <a:tcStyle>
        <a:tcBdr/>
        <a:fill>
          <a:solidFill>
            <a:srgbClr val="586EA6"/>
          </a:solidFill>
        </a:fill>
      </a:tcStyle>
    </a:lastCol>
    <a:firstCol>
      <a:tcTxStyle b="on">
        <a:font>
          <a:latin typeface="+mn-lt"/>
          <a:ea typeface="+mn-ea"/>
          <a:cs typeface="+mn-cs"/>
        </a:font>
        <a:srgbClr val="FFFFFF"/>
      </a:tcTxStyle>
      <a:tcStyle>
        <a:tcBdr/>
        <a:fill>
          <a:solidFill>
            <a:srgbClr val="586EA6"/>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86EA6"/>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86EA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6"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362F72F-F4CA-419B-BD6A-66E0E7F64F71}"/>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9" name="Picture 6">
            <a:extLst>
              <a:ext uri="{FF2B5EF4-FFF2-40B4-BE49-F238E27FC236}">
                <a16:creationId xmlns:a16="http://schemas.microsoft.com/office/drawing/2014/main" xmlns="" id="{B5E97D0C-B14B-419D-9553-EC9E8F6BAD3F}"/>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0" name="Straight Connector 9">
            <a:extLst>
              <a:ext uri="{FF2B5EF4-FFF2-40B4-BE49-F238E27FC236}">
                <a16:creationId xmlns:a16="http://schemas.microsoft.com/office/drawing/2014/main" xmlns="" id="{0A03B409-31DB-42CD-99BF-9D5CA8B06B4D}"/>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Title 1">
            <a:extLst>
              <a:ext uri="{FF2B5EF4-FFF2-40B4-BE49-F238E27FC236}">
                <a16:creationId xmlns:a16="http://schemas.microsoft.com/office/drawing/2014/main" xmlns="" id="{11C938E2-BF92-4499-A770-9F35206C91E3}"/>
              </a:ext>
            </a:extLst>
          </p:cNvPr>
          <p:cNvSpPr txBox="1">
            <a:spLocks noGrp="1"/>
          </p:cNvSpPr>
          <p:nvPr>
            <p:ph type="ctrTitle"/>
          </p:nvPr>
        </p:nvSpPr>
        <p:spPr>
          <a:xfrm>
            <a:off x="2417783" y="802294"/>
            <a:ext cx="8637074" cy="2541428"/>
          </a:xfrm>
        </p:spPr>
        <p:txBody>
          <a:bodyPr bIns="0" anchor="b"/>
          <a:lstStyle>
            <a:lvl1pPr>
              <a:defRPr sz="6600"/>
            </a:lvl1pPr>
          </a:lstStyle>
          <a:p>
            <a:pPr lvl="0"/>
            <a:r>
              <a:rPr lang="fr-FR"/>
              <a:t>Modifiez le style du titre</a:t>
            </a:r>
            <a:endParaRPr lang="en-US"/>
          </a:p>
        </p:txBody>
      </p:sp>
      <p:sp>
        <p:nvSpPr>
          <p:cNvPr id="3" name="Subtitle 2">
            <a:extLst>
              <a:ext uri="{FF2B5EF4-FFF2-40B4-BE49-F238E27FC236}">
                <a16:creationId xmlns:a16="http://schemas.microsoft.com/office/drawing/2014/main" xmlns="" id="{AAE9FE49-0312-400A-8542-1A29BA253662}"/>
              </a:ext>
            </a:extLst>
          </p:cNvPr>
          <p:cNvSpPr txBox="1">
            <a:spLocks noGrp="1"/>
          </p:cNvSpPr>
          <p:nvPr>
            <p:ph type="subTitle" idx="1"/>
          </p:nvPr>
        </p:nvSpPr>
        <p:spPr>
          <a:xfrm>
            <a:off x="2417783" y="3531202"/>
            <a:ext cx="8637074" cy="977621"/>
          </a:xfrm>
        </p:spPr>
        <p:txBody>
          <a:bodyPr tIns="91440" bIns="91440"/>
          <a:lstStyle>
            <a:lvl1pPr marL="0" indent="0">
              <a:buNone/>
              <a:defRPr sz="1800" cap="all"/>
            </a:lvl1pPr>
          </a:lstStyle>
          <a:p>
            <a:pPr lvl="0"/>
            <a:r>
              <a:rPr lang="fr-FR"/>
              <a:t>Modifiez le style des sous-titres du masque</a:t>
            </a:r>
            <a:endParaRPr lang="en-US"/>
          </a:p>
        </p:txBody>
      </p:sp>
      <p:sp>
        <p:nvSpPr>
          <p:cNvPr id="4" name="Date Placeholder 3">
            <a:extLst>
              <a:ext uri="{FF2B5EF4-FFF2-40B4-BE49-F238E27FC236}">
                <a16:creationId xmlns:a16="http://schemas.microsoft.com/office/drawing/2014/main" xmlns="" id="{6614B4D2-A391-43C1-AE3A-1A917192BF5C}"/>
              </a:ext>
            </a:extLst>
          </p:cNvPr>
          <p:cNvSpPr txBox="1">
            <a:spLocks noGrp="1"/>
          </p:cNvSpPr>
          <p:nvPr>
            <p:ph type="dt" sz="half" idx="7"/>
          </p:nvPr>
        </p:nvSpPr>
        <p:spPr>
          <a:xfrm>
            <a:off x="7554141" y="330372"/>
            <a:ext cx="3500716" cy="309204"/>
          </a:xfrm>
        </p:spPr>
        <p:txBody>
          <a:bodyPr/>
          <a:lstStyle>
            <a:lvl1pPr>
              <a:defRPr/>
            </a:lvl1pPr>
          </a:lstStyle>
          <a:p>
            <a:pPr lvl="0"/>
            <a:fld id="{ECFFFDDD-1646-4046-8986-6F6B0C99D5E6}" type="datetime1">
              <a:rPr lang="en-US"/>
              <a:pPr lvl="0"/>
              <a:t>6/26/2021</a:t>
            </a:fld>
            <a:endParaRPr lang="en-US"/>
          </a:p>
        </p:txBody>
      </p:sp>
      <p:sp>
        <p:nvSpPr>
          <p:cNvPr id="5" name="Footer Placeholder 4">
            <a:extLst>
              <a:ext uri="{FF2B5EF4-FFF2-40B4-BE49-F238E27FC236}">
                <a16:creationId xmlns:a16="http://schemas.microsoft.com/office/drawing/2014/main" xmlns="" id="{D778B30D-C708-4686-BEBB-3E3873338057}"/>
              </a:ext>
            </a:extLst>
          </p:cNvPr>
          <p:cNvSpPr txBox="1">
            <a:spLocks noGrp="1"/>
          </p:cNvSpPr>
          <p:nvPr>
            <p:ph type="ftr" sz="quarter" idx="9"/>
          </p:nvPr>
        </p:nvSpPr>
        <p:spPr>
          <a:xfrm>
            <a:off x="2416503" y="329302"/>
            <a:ext cx="4973915" cy="309204"/>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D4076967-F1AB-48DD-813E-60D5FD482132}"/>
              </a:ext>
            </a:extLst>
          </p:cNvPr>
          <p:cNvSpPr txBox="1">
            <a:spLocks noGrp="1"/>
          </p:cNvSpPr>
          <p:nvPr>
            <p:ph type="sldNum" sz="quarter" idx="8"/>
          </p:nvPr>
        </p:nvSpPr>
        <p:spPr>
          <a:xfrm>
            <a:off x="1437665" y="798975"/>
            <a:ext cx="811017" cy="503578"/>
          </a:xfrm>
        </p:spPr>
        <p:txBody>
          <a:bodyPr/>
          <a:lstStyle>
            <a:lvl1pPr>
              <a:defRPr/>
            </a:lvl1pPr>
          </a:lstStyle>
          <a:p>
            <a:pPr lvl="0"/>
            <a:fld id="{9202C57F-AA10-4C0D-BE8D-747E703D5BAF}" type="slidenum">
              <a:t>‹N°›</a:t>
            </a:fld>
            <a:endParaRPr lang="en-US"/>
          </a:p>
        </p:txBody>
      </p:sp>
      <p:cxnSp>
        <p:nvCxnSpPr>
          <p:cNvPr id="7" name="Straight Connector 14">
            <a:extLst>
              <a:ext uri="{FF2B5EF4-FFF2-40B4-BE49-F238E27FC236}">
                <a16:creationId xmlns:a16="http://schemas.microsoft.com/office/drawing/2014/main" xmlns="" id="{6B9ED885-04E6-4130-8AF3-411B98DAF68E}"/>
              </a:ext>
            </a:extLst>
          </p:cNvPr>
          <p:cNvCxnSpPr/>
          <p:nvPr/>
        </p:nvCxnSpPr>
        <p:spPr>
          <a:xfrm>
            <a:off x="2417783" y="3528541"/>
            <a:ext cx="8637066"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23206965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CD82849-2563-48EC-B303-9C8610B6FD67}"/>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9" name="Picture 6">
            <a:extLst>
              <a:ext uri="{FF2B5EF4-FFF2-40B4-BE49-F238E27FC236}">
                <a16:creationId xmlns:a16="http://schemas.microsoft.com/office/drawing/2014/main" xmlns="" id="{0D7E3594-9A53-4983-932E-A6F46494E0BA}"/>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0" name="Straight Connector 9">
            <a:extLst>
              <a:ext uri="{FF2B5EF4-FFF2-40B4-BE49-F238E27FC236}">
                <a16:creationId xmlns:a16="http://schemas.microsoft.com/office/drawing/2014/main" xmlns="" id="{AF2893B2-5BDB-4BEE-8C04-10A661DB4D4C}"/>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Title 1">
            <a:extLst>
              <a:ext uri="{FF2B5EF4-FFF2-40B4-BE49-F238E27FC236}">
                <a16:creationId xmlns:a16="http://schemas.microsoft.com/office/drawing/2014/main" xmlns="" id="{E3D2CFC6-68EC-4FEF-9360-32A0015A91A8}"/>
              </a:ext>
            </a:extLst>
          </p:cNvPr>
          <p:cNvSpPr txBox="1">
            <a:spLocks noGrp="1"/>
          </p:cNvSpPr>
          <p:nvPr>
            <p:ph type="title"/>
          </p:nvPr>
        </p:nvSpPr>
        <p:spPr>
          <a:xfrm>
            <a:off x="1451582" y="804516"/>
            <a:ext cx="9603275" cy="1049237"/>
          </a:xfrm>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xmlns="" id="{D2FA24BE-FA0B-4A4F-A63E-6D07D4B2F7B7}"/>
              </a:ext>
            </a:extLst>
          </p:cNvPr>
          <p:cNvSpPr txBox="1">
            <a:spLocks noGrp="1"/>
          </p:cNvSpPr>
          <p:nvPr>
            <p:ph type="body" orient="vert" idx="1"/>
          </p:nvPr>
        </p:nvSpPr>
        <p:spPr>
          <a:xfrm>
            <a:off x="1451582" y="2015730"/>
            <a:ext cx="9603275" cy="3450616"/>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xmlns="" id="{2C082D7A-8314-4AAC-88C7-90FC0A8CF3B6}"/>
              </a:ext>
            </a:extLst>
          </p:cNvPr>
          <p:cNvSpPr txBox="1">
            <a:spLocks noGrp="1"/>
          </p:cNvSpPr>
          <p:nvPr>
            <p:ph type="dt" sz="half" idx="7"/>
          </p:nvPr>
        </p:nvSpPr>
        <p:spPr>
          <a:xfrm>
            <a:off x="7554141" y="330372"/>
            <a:ext cx="3500716" cy="309204"/>
          </a:xfrm>
        </p:spPr>
        <p:txBody>
          <a:bodyPr/>
          <a:lstStyle>
            <a:lvl1pPr>
              <a:defRPr/>
            </a:lvl1pPr>
          </a:lstStyle>
          <a:p>
            <a:pPr lvl="0"/>
            <a:fld id="{25AA5ED2-05F4-4FE0-A5FE-2024B4E7B5F7}" type="datetime1">
              <a:rPr lang="en-US"/>
              <a:pPr lvl="0"/>
              <a:t>6/26/2021</a:t>
            </a:fld>
            <a:endParaRPr lang="en-US"/>
          </a:p>
        </p:txBody>
      </p:sp>
      <p:sp>
        <p:nvSpPr>
          <p:cNvPr id="5" name="Footer Placeholder 4">
            <a:extLst>
              <a:ext uri="{FF2B5EF4-FFF2-40B4-BE49-F238E27FC236}">
                <a16:creationId xmlns:a16="http://schemas.microsoft.com/office/drawing/2014/main" xmlns="" id="{00BAFB25-D3A6-43D1-B0CA-462BA67F4EF5}"/>
              </a:ext>
            </a:extLst>
          </p:cNvPr>
          <p:cNvSpPr txBox="1">
            <a:spLocks noGrp="1"/>
          </p:cNvSpPr>
          <p:nvPr>
            <p:ph type="ftr" sz="quarter" idx="9"/>
          </p:nvPr>
        </p:nvSpPr>
        <p:spPr>
          <a:xfrm>
            <a:off x="1451582" y="329302"/>
            <a:ext cx="5938835" cy="309204"/>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436A7FC5-57E2-4ABA-BE56-22D10625B132}"/>
              </a:ext>
            </a:extLst>
          </p:cNvPr>
          <p:cNvSpPr txBox="1">
            <a:spLocks noGrp="1"/>
          </p:cNvSpPr>
          <p:nvPr>
            <p:ph type="sldNum" sz="quarter" idx="8"/>
          </p:nvPr>
        </p:nvSpPr>
        <p:spPr>
          <a:xfrm>
            <a:off x="480060" y="798975"/>
            <a:ext cx="811017" cy="503578"/>
          </a:xfrm>
        </p:spPr>
        <p:txBody>
          <a:bodyPr/>
          <a:lstStyle>
            <a:lvl1pPr>
              <a:defRPr/>
            </a:lvl1pPr>
          </a:lstStyle>
          <a:p>
            <a:pPr lvl="0"/>
            <a:fld id="{2727A86E-5242-4C64-8C00-9C4707FCBAC5}" type="slidenum">
              <a:t>‹N°›</a:t>
            </a:fld>
            <a:endParaRPr lang="en-US"/>
          </a:p>
        </p:txBody>
      </p:sp>
      <p:cxnSp>
        <p:nvCxnSpPr>
          <p:cNvPr id="7" name="Straight Connector 25">
            <a:extLst>
              <a:ext uri="{FF2B5EF4-FFF2-40B4-BE49-F238E27FC236}">
                <a16:creationId xmlns:a16="http://schemas.microsoft.com/office/drawing/2014/main" xmlns="" id="{AFBC9D84-5C02-48B3-971F-EEAD0769E24C}"/>
              </a:ext>
            </a:extLst>
          </p:cNvPr>
          <p:cNvCxnSpPr/>
          <p:nvPr/>
        </p:nvCxnSpPr>
        <p:spPr>
          <a:xfrm>
            <a:off x="1453896" y="1847088"/>
            <a:ext cx="9607518"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366872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0A58B43-40FA-4977-A2C0-82A007149692}"/>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9" name="Picture 6">
            <a:extLst>
              <a:ext uri="{FF2B5EF4-FFF2-40B4-BE49-F238E27FC236}">
                <a16:creationId xmlns:a16="http://schemas.microsoft.com/office/drawing/2014/main" xmlns="" id="{87396F1A-ADD3-45E4-A89D-7EDBA70CD469}"/>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0" name="Straight Connector 9">
            <a:extLst>
              <a:ext uri="{FF2B5EF4-FFF2-40B4-BE49-F238E27FC236}">
                <a16:creationId xmlns:a16="http://schemas.microsoft.com/office/drawing/2014/main" xmlns="" id="{CA516355-6351-4E6A-908A-8DC445E329C7}"/>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Vertical Title 1">
            <a:extLst>
              <a:ext uri="{FF2B5EF4-FFF2-40B4-BE49-F238E27FC236}">
                <a16:creationId xmlns:a16="http://schemas.microsoft.com/office/drawing/2014/main" xmlns="" id="{8210F297-557C-4D06-B5A0-F16769283791}"/>
              </a:ext>
            </a:extLst>
          </p:cNvPr>
          <p:cNvSpPr txBox="1">
            <a:spLocks noGrp="1"/>
          </p:cNvSpPr>
          <p:nvPr>
            <p:ph type="title" orient="vert"/>
          </p:nvPr>
        </p:nvSpPr>
        <p:spPr>
          <a:xfrm>
            <a:off x="9439113" y="798975"/>
            <a:ext cx="1615744" cy="4659892"/>
          </a:xfrm>
        </p:spPr>
        <p:txBody>
          <a:bodyPr vert="eaVert"/>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xmlns="" id="{75C3D55B-E117-4E27-A4DD-1AF380BC1CFA}"/>
              </a:ext>
            </a:extLst>
          </p:cNvPr>
          <p:cNvSpPr txBox="1">
            <a:spLocks noGrp="1"/>
          </p:cNvSpPr>
          <p:nvPr>
            <p:ph type="body" orient="vert" idx="1"/>
          </p:nvPr>
        </p:nvSpPr>
        <p:spPr>
          <a:xfrm>
            <a:off x="1444669" y="798975"/>
            <a:ext cx="7828827" cy="4659892"/>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xmlns="" id="{A6C56240-FF8C-4809-8079-31F420583A52}"/>
              </a:ext>
            </a:extLst>
          </p:cNvPr>
          <p:cNvSpPr txBox="1">
            <a:spLocks noGrp="1"/>
          </p:cNvSpPr>
          <p:nvPr>
            <p:ph type="dt" sz="half" idx="7"/>
          </p:nvPr>
        </p:nvSpPr>
        <p:spPr>
          <a:xfrm>
            <a:off x="7554141" y="330372"/>
            <a:ext cx="3500716" cy="309204"/>
          </a:xfrm>
        </p:spPr>
        <p:txBody>
          <a:bodyPr/>
          <a:lstStyle>
            <a:lvl1pPr>
              <a:defRPr/>
            </a:lvl1pPr>
          </a:lstStyle>
          <a:p>
            <a:pPr lvl="0"/>
            <a:fld id="{71DDA3BB-EEF0-4183-8B89-6B893B099244}" type="datetime1">
              <a:rPr lang="en-US"/>
              <a:pPr lvl="0"/>
              <a:t>6/26/2021</a:t>
            </a:fld>
            <a:endParaRPr lang="en-US"/>
          </a:p>
        </p:txBody>
      </p:sp>
      <p:sp>
        <p:nvSpPr>
          <p:cNvPr id="5" name="Footer Placeholder 4">
            <a:extLst>
              <a:ext uri="{FF2B5EF4-FFF2-40B4-BE49-F238E27FC236}">
                <a16:creationId xmlns:a16="http://schemas.microsoft.com/office/drawing/2014/main" xmlns="" id="{0B8E4991-0FD9-4E26-918A-F1AABBAA5A5D}"/>
              </a:ext>
            </a:extLst>
          </p:cNvPr>
          <p:cNvSpPr txBox="1">
            <a:spLocks noGrp="1"/>
          </p:cNvSpPr>
          <p:nvPr>
            <p:ph type="ftr" sz="quarter" idx="9"/>
          </p:nvPr>
        </p:nvSpPr>
        <p:spPr>
          <a:xfrm>
            <a:off x="1451582" y="329302"/>
            <a:ext cx="5938835" cy="309204"/>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2D328E29-BF23-4F89-8DAD-9804AEBA9C2D}"/>
              </a:ext>
            </a:extLst>
          </p:cNvPr>
          <p:cNvSpPr txBox="1">
            <a:spLocks noGrp="1"/>
          </p:cNvSpPr>
          <p:nvPr>
            <p:ph type="sldNum" sz="quarter" idx="8"/>
          </p:nvPr>
        </p:nvSpPr>
        <p:spPr>
          <a:xfrm>
            <a:off x="480060" y="798975"/>
            <a:ext cx="811017" cy="503578"/>
          </a:xfrm>
        </p:spPr>
        <p:txBody>
          <a:bodyPr/>
          <a:lstStyle>
            <a:lvl1pPr>
              <a:defRPr/>
            </a:lvl1pPr>
          </a:lstStyle>
          <a:p>
            <a:pPr lvl="0"/>
            <a:fld id="{A050E297-95B4-44BC-BDA3-FBF56AD93176}" type="slidenum">
              <a:t>‹N°›</a:t>
            </a:fld>
            <a:endParaRPr lang="en-US"/>
          </a:p>
        </p:txBody>
      </p:sp>
      <p:cxnSp>
        <p:nvCxnSpPr>
          <p:cNvPr id="7" name="Straight Connector 14">
            <a:extLst>
              <a:ext uri="{FF2B5EF4-FFF2-40B4-BE49-F238E27FC236}">
                <a16:creationId xmlns:a16="http://schemas.microsoft.com/office/drawing/2014/main" xmlns="" id="{0C36E555-1A9F-4519-9544-E1E1F1A035C9}"/>
              </a:ext>
            </a:extLst>
          </p:cNvPr>
          <p:cNvCxnSpPr/>
          <p:nvPr/>
        </p:nvCxnSpPr>
        <p:spPr>
          <a:xfrm>
            <a:off x="9439113" y="798975"/>
            <a:ext cx="0" cy="4659883"/>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309719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8DD916-EEDF-4CEB-9EBD-48A5582517BF}"/>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9" name="Picture 6">
            <a:extLst>
              <a:ext uri="{FF2B5EF4-FFF2-40B4-BE49-F238E27FC236}">
                <a16:creationId xmlns:a16="http://schemas.microsoft.com/office/drawing/2014/main" xmlns="" id="{AD476287-DDE4-410B-8AD3-8EB31101A6AF}"/>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0" name="Straight Connector 9">
            <a:extLst>
              <a:ext uri="{FF2B5EF4-FFF2-40B4-BE49-F238E27FC236}">
                <a16:creationId xmlns:a16="http://schemas.microsoft.com/office/drawing/2014/main" xmlns="" id="{6025B9AD-BFCB-4530-8DB0-BD9363E65E44}"/>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Title 1">
            <a:extLst>
              <a:ext uri="{FF2B5EF4-FFF2-40B4-BE49-F238E27FC236}">
                <a16:creationId xmlns:a16="http://schemas.microsoft.com/office/drawing/2014/main" xmlns="" id="{21B9667B-31C7-4270-9E18-5F62E55E0C7A}"/>
              </a:ext>
            </a:extLst>
          </p:cNvPr>
          <p:cNvSpPr txBox="1">
            <a:spLocks noGrp="1"/>
          </p:cNvSpPr>
          <p:nvPr>
            <p:ph type="title"/>
          </p:nvPr>
        </p:nvSpPr>
        <p:spPr>
          <a:xfrm>
            <a:off x="1451582" y="804516"/>
            <a:ext cx="9603275" cy="1049237"/>
          </a:xfrm>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xmlns="" id="{69C1DBAA-EDDA-4FA6-BA75-5F1C6DAB2A71}"/>
              </a:ext>
            </a:extLst>
          </p:cNvPr>
          <p:cNvSpPr txBox="1">
            <a:spLocks noGrp="1"/>
          </p:cNvSpPr>
          <p:nvPr>
            <p:ph idx="1"/>
          </p:nvPr>
        </p:nvSpPr>
        <p:spPr>
          <a:xfrm>
            <a:off x="1451582" y="2015730"/>
            <a:ext cx="9603275" cy="345061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xmlns="" id="{03A5046E-8F5C-46C8-8103-CD098C118A31}"/>
              </a:ext>
            </a:extLst>
          </p:cNvPr>
          <p:cNvSpPr txBox="1">
            <a:spLocks noGrp="1"/>
          </p:cNvSpPr>
          <p:nvPr>
            <p:ph type="dt" sz="half" idx="7"/>
          </p:nvPr>
        </p:nvSpPr>
        <p:spPr>
          <a:xfrm>
            <a:off x="7554141" y="330372"/>
            <a:ext cx="3500716" cy="309204"/>
          </a:xfrm>
        </p:spPr>
        <p:txBody>
          <a:bodyPr/>
          <a:lstStyle>
            <a:lvl1pPr>
              <a:defRPr/>
            </a:lvl1pPr>
          </a:lstStyle>
          <a:p>
            <a:pPr lvl="0"/>
            <a:fld id="{7B74E58D-ABFC-4AD2-A5B7-5AA99327CA2C}" type="datetime1">
              <a:rPr lang="en-US"/>
              <a:pPr lvl="0"/>
              <a:t>6/26/2021</a:t>
            </a:fld>
            <a:endParaRPr lang="en-US"/>
          </a:p>
        </p:txBody>
      </p:sp>
      <p:sp>
        <p:nvSpPr>
          <p:cNvPr id="5" name="Footer Placeholder 4">
            <a:extLst>
              <a:ext uri="{FF2B5EF4-FFF2-40B4-BE49-F238E27FC236}">
                <a16:creationId xmlns:a16="http://schemas.microsoft.com/office/drawing/2014/main" xmlns="" id="{B0AF0E98-4C8F-424D-96E7-F6D7186E181F}"/>
              </a:ext>
            </a:extLst>
          </p:cNvPr>
          <p:cNvSpPr txBox="1">
            <a:spLocks noGrp="1"/>
          </p:cNvSpPr>
          <p:nvPr>
            <p:ph type="ftr" sz="quarter" idx="9"/>
          </p:nvPr>
        </p:nvSpPr>
        <p:spPr>
          <a:xfrm>
            <a:off x="1451582" y="329302"/>
            <a:ext cx="5938835" cy="309204"/>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F29D8E53-84AB-4BE0-95A9-7B4B5195D03A}"/>
              </a:ext>
            </a:extLst>
          </p:cNvPr>
          <p:cNvSpPr txBox="1">
            <a:spLocks noGrp="1"/>
          </p:cNvSpPr>
          <p:nvPr>
            <p:ph type="sldNum" sz="quarter" idx="8"/>
          </p:nvPr>
        </p:nvSpPr>
        <p:spPr>
          <a:xfrm>
            <a:off x="480060" y="798975"/>
            <a:ext cx="811017" cy="503578"/>
          </a:xfrm>
        </p:spPr>
        <p:txBody>
          <a:bodyPr/>
          <a:lstStyle>
            <a:lvl1pPr>
              <a:defRPr/>
            </a:lvl1pPr>
          </a:lstStyle>
          <a:p>
            <a:pPr lvl="0"/>
            <a:fld id="{584EACBF-1EC2-421C-A733-DF1D543B22C6}" type="slidenum">
              <a:t>‹N°›</a:t>
            </a:fld>
            <a:endParaRPr lang="en-US"/>
          </a:p>
        </p:txBody>
      </p:sp>
      <p:cxnSp>
        <p:nvCxnSpPr>
          <p:cNvPr id="7" name="Straight Connector 32">
            <a:extLst>
              <a:ext uri="{FF2B5EF4-FFF2-40B4-BE49-F238E27FC236}">
                <a16:creationId xmlns:a16="http://schemas.microsoft.com/office/drawing/2014/main" xmlns="" id="{BB407986-8DDB-4C85-A949-CCC177BB3B6C}"/>
              </a:ext>
            </a:extLst>
          </p:cNvPr>
          <p:cNvCxnSpPr/>
          <p:nvPr/>
        </p:nvCxnSpPr>
        <p:spPr>
          <a:xfrm>
            <a:off x="1453896" y="1847088"/>
            <a:ext cx="9607518"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22053490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A49C90-6B60-4C62-A9B7-76DDC02E7256}"/>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9" name="Picture 6">
            <a:extLst>
              <a:ext uri="{FF2B5EF4-FFF2-40B4-BE49-F238E27FC236}">
                <a16:creationId xmlns:a16="http://schemas.microsoft.com/office/drawing/2014/main" xmlns="" id="{848D8D34-B6F4-4F9C-AD2A-2497BCE84678}"/>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0" name="Straight Connector 9">
            <a:extLst>
              <a:ext uri="{FF2B5EF4-FFF2-40B4-BE49-F238E27FC236}">
                <a16:creationId xmlns:a16="http://schemas.microsoft.com/office/drawing/2014/main" xmlns="" id="{9067E6AA-58BB-4150-B271-1B26C99FCA8D}"/>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Title 1">
            <a:extLst>
              <a:ext uri="{FF2B5EF4-FFF2-40B4-BE49-F238E27FC236}">
                <a16:creationId xmlns:a16="http://schemas.microsoft.com/office/drawing/2014/main" xmlns="" id="{303BF5C6-D12A-4880-8B67-39F37F4A1FBA}"/>
              </a:ext>
            </a:extLst>
          </p:cNvPr>
          <p:cNvSpPr txBox="1">
            <a:spLocks noGrp="1"/>
          </p:cNvSpPr>
          <p:nvPr>
            <p:ph type="title"/>
          </p:nvPr>
        </p:nvSpPr>
        <p:spPr>
          <a:xfrm>
            <a:off x="1454243" y="1756132"/>
            <a:ext cx="8643155" cy="1887952"/>
          </a:xfrm>
        </p:spPr>
        <p:txBody>
          <a:bodyPr anchor="b"/>
          <a:lstStyle>
            <a:lvl1pPr>
              <a:defRPr sz="36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xmlns="" id="{227814B5-8F81-4504-BA8B-096A96C43BBA}"/>
              </a:ext>
            </a:extLst>
          </p:cNvPr>
          <p:cNvSpPr txBox="1">
            <a:spLocks noGrp="1"/>
          </p:cNvSpPr>
          <p:nvPr>
            <p:ph type="body" idx="1"/>
          </p:nvPr>
        </p:nvSpPr>
        <p:spPr>
          <a:xfrm>
            <a:off x="1454243" y="3806199"/>
            <a:ext cx="8630445" cy="1012926"/>
          </a:xfrm>
        </p:spPr>
        <p:txBody>
          <a:bodyPr tIns="91440"/>
          <a:lstStyle>
            <a:lvl1pPr marL="0" indent="0">
              <a:buNone/>
              <a:defRPr sz="1800"/>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xmlns="" id="{81F96584-33E2-4A1D-A95B-68E66B608E87}"/>
              </a:ext>
            </a:extLst>
          </p:cNvPr>
          <p:cNvSpPr txBox="1">
            <a:spLocks noGrp="1"/>
          </p:cNvSpPr>
          <p:nvPr>
            <p:ph type="dt" sz="half" idx="7"/>
          </p:nvPr>
        </p:nvSpPr>
        <p:spPr>
          <a:xfrm>
            <a:off x="7554141" y="330372"/>
            <a:ext cx="3500716" cy="309204"/>
          </a:xfrm>
        </p:spPr>
        <p:txBody>
          <a:bodyPr/>
          <a:lstStyle>
            <a:lvl1pPr>
              <a:defRPr/>
            </a:lvl1pPr>
          </a:lstStyle>
          <a:p>
            <a:pPr lvl="0"/>
            <a:fld id="{4BD1664D-137C-4775-AE77-21D5816F4DFD}" type="datetime1">
              <a:rPr lang="en-US"/>
              <a:pPr lvl="0"/>
              <a:t>6/26/2021</a:t>
            </a:fld>
            <a:endParaRPr lang="en-US"/>
          </a:p>
        </p:txBody>
      </p:sp>
      <p:sp>
        <p:nvSpPr>
          <p:cNvPr id="5" name="Footer Placeholder 4">
            <a:extLst>
              <a:ext uri="{FF2B5EF4-FFF2-40B4-BE49-F238E27FC236}">
                <a16:creationId xmlns:a16="http://schemas.microsoft.com/office/drawing/2014/main" xmlns="" id="{55D30AE4-357F-4FD0-8E39-42A295D14123}"/>
              </a:ext>
            </a:extLst>
          </p:cNvPr>
          <p:cNvSpPr txBox="1">
            <a:spLocks noGrp="1"/>
          </p:cNvSpPr>
          <p:nvPr>
            <p:ph type="ftr" sz="quarter" idx="9"/>
          </p:nvPr>
        </p:nvSpPr>
        <p:spPr>
          <a:xfrm>
            <a:off x="1451582" y="329302"/>
            <a:ext cx="5938835" cy="309204"/>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C5CC8FE4-3CC4-49F0-98FF-B128789452C9}"/>
              </a:ext>
            </a:extLst>
          </p:cNvPr>
          <p:cNvSpPr txBox="1">
            <a:spLocks noGrp="1"/>
          </p:cNvSpPr>
          <p:nvPr>
            <p:ph type="sldNum" sz="quarter" idx="8"/>
          </p:nvPr>
        </p:nvSpPr>
        <p:spPr>
          <a:xfrm>
            <a:off x="480060" y="798975"/>
            <a:ext cx="811017" cy="503578"/>
          </a:xfrm>
        </p:spPr>
        <p:txBody>
          <a:bodyPr/>
          <a:lstStyle>
            <a:lvl1pPr>
              <a:defRPr/>
            </a:lvl1pPr>
          </a:lstStyle>
          <a:p>
            <a:pPr lvl="0"/>
            <a:fld id="{C17AC4C1-3E76-4876-B4C6-0D50271FCBAD}" type="slidenum">
              <a:t>‹N°›</a:t>
            </a:fld>
            <a:endParaRPr lang="en-US"/>
          </a:p>
        </p:txBody>
      </p:sp>
      <p:cxnSp>
        <p:nvCxnSpPr>
          <p:cNvPr id="7" name="Straight Connector 14">
            <a:extLst>
              <a:ext uri="{FF2B5EF4-FFF2-40B4-BE49-F238E27FC236}">
                <a16:creationId xmlns:a16="http://schemas.microsoft.com/office/drawing/2014/main" xmlns="" id="{0286317A-A79A-4BC8-9E93-0A08EC67E1D1}"/>
              </a:ext>
            </a:extLst>
          </p:cNvPr>
          <p:cNvCxnSpPr/>
          <p:nvPr/>
        </p:nvCxnSpPr>
        <p:spPr>
          <a:xfrm>
            <a:off x="1454243" y="3804982"/>
            <a:ext cx="8630445"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123614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xmlns="" id="{C5AB1151-B719-4FDD-8F1B-A7A0D4FFD178}"/>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0" name="Picture 6">
            <a:extLst>
              <a:ext uri="{FF2B5EF4-FFF2-40B4-BE49-F238E27FC236}">
                <a16:creationId xmlns:a16="http://schemas.microsoft.com/office/drawing/2014/main" xmlns="" id="{1175BB03-D292-44F9-857F-7604840ED575}"/>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1" name="Straight Connector 9">
            <a:extLst>
              <a:ext uri="{FF2B5EF4-FFF2-40B4-BE49-F238E27FC236}">
                <a16:creationId xmlns:a16="http://schemas.microsoft.com/office/drawing/2014/main" xmlns="" id="{F899D197-B44A-403F-BC76-3977A3082C4A}"/>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Title 1">
            <a:extLst>
              <a:ext uri="{FF2B5EF4-FFF2-40B4-BE49-F238E27FC236}">
                <a16:creationId xmlns:a16="http://schemas.microsoft.com/office/drawing/2014/main" xmlns="" id="{063B829C-1DBE-4566-BFB5-4532253B3287}"/>
              </a:ext>
            </a:extLst>
          </p:cNvPr>
          <p:cNvSpPr txBox="1">
            <a:spLocks noGrp="1"/>
          </p:cNvSpPr>
          <p:nvPr>
            <p:ph type="title"/>
          </p:nvPr>
        </p:nvSpPr>
        <p:spPr>
          <a:xfrm>
            <a:off x="1449214" y="804891"/>
            <a:ext cx="9605634" cy="1059304"/>
          </a:xfrm>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xmlns="" id="{49667662-254C-4331-82A3-59A7CA975D8F}"/>
              </a:ext>
            </a:extLst>
          </p:cNvPr>
          <p:cNvSpPr txBox="1">
            <a:spLocks noGrp="1"/>
          </p:cNvSpPr>
          <p:nvPr>
            <p:ph idx="1"/>
          </p:nvPr>
        </p:nvSpPr>
        <p:spPr>
          <a:xfrm>
            <a:off x="1447330" y="2010875"/>
            <a:ext cx="4645152" cy="344859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xmlns="" id="{6AF811F5-6C12-4420-AC14-E9170088155C}"/>
              </a:ext>
            </a:extLst>
          </p:cNvPr>
          <p:cNvSpPr txBox="1">
            <a:spLocks noGrp="1"/>
          </p:cNvSpPr>
          <p:nvPr>
            <p:ph idx="2"/>
          </p:nvPr>
        </p:nvSpPr>
        <p:spPr>
          <a:xfrm>
            <a:off x="6413775" y="2017340"/>
            <a:ext cx="4645152" cy="3441518"/>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xmlns="" id="{82A12101-CD71-43CD-A4F8-E74E7286CF20}"/>
              </a:ext>
            </a:extLst>
          </p:cNvPr>
          <p:cNvSpPr txBox="1">
            <a:spLocks noGrp="1"/>
          </p:cNvSpPr>
          <p:nvPr>
            <p:ph type="dt" sz="half" idx="7"/>
          </p:nvPr>
        </p:nvSpPr>
        <p:spPr>
          <a:xfrm>
            <a:off x="7554141" y="330372"/>
            <a:ext cx="3500716" cy="309204"/>
          </a:xfrm>
        </p:spPr>
        <p:txBody>
          <a:bodyPr/>
          <a:lstStyle>
            <a:lvl1pPr>
              <a:defRPr/>
            </a:lvl1pPr>
          </a:lstStyle>
          <a:p>
            <a:pPr lvl="0"/>
            <a:fld id="{4BF87714-33E3-4963-B02D-49DF9F8CB0FD}" type="datetime1">
              <a:rPr lang="en-US"/>
              <a:pPr lvl="0"/>
              <a:t>6/26/2021</a:t>
            </a:fld>
            <a:endParaRPr lang="en-US"/>
          </a:p>
        </p:txBody>
      </p:sp>
      <p:sp>
        <p:nvSpPr>
          <p:cNvPr id="6" name="Footer Placeholder 5">
            <a:extLst>
              <a:ext uri="{FF2B5EF4-FFF2-40B4-BE49-F238E27FC236}">
                <a16:creationId xmlns:a16="http://schemas.microsoft.com/office/drawing/2014/main" xmlns="" id="{831C6087-8208-4327-B187-11FAE14D2F0E}"/>
              </a:ext>
            </a:extLst>
          </p:cNvPr>
          <p:cNvSpPr txBox="1">
            <a:spLocks noGrp="1"/>
          </p:cNvSpPr>
          <p:nvPr>
            <p:ph type="ftr" sz="quarter" idx="9"/>
          </p:nvPr>
        </p:nvSpPr>
        <p:spPr>
          <a:xfrm>
            <a:off x="1451582" y="329302"/>
            <a:ext cx="5938835" cy="309204"/>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D951FE75-6042-4049-B302-DA252F9489E3}"/>
              </a:ext>
            </a:extLst>
          </p:cNvPr>
          <p:cNvSpPr txBox="1">
            <a:spLocks noGrp="1"/>
          </p:cNvSpPr>
          <p:nvPr>
            <p:ph type="sldNum" sz="quarter" idx="8"/>
          </p:nvPr>
        </p:nvSpPr>
        <p:spPr>
          <a:xfrm>
            <a:off x="480060" y="798975"/>
            <a:ext cx="811017" cy="503578"/>
          </a:xfrm>
        </p:spPr>
        <p:txBody>
          <a:bodyPr/>
          <a:lstStyle>
            <a:lvl1pPr>
              <a:defRPr/>
            </a:lvl1pPr>
          </a:lstStyle>
          <a:p>
            <a:pPr lvl="0"/>
            <a:fld id="{B48E6647-DC69-4065-A535-C28519C14C98}" type="slidenum">
              <a:t>‹N°›</a:t>
            </a:fld>
            <a:endParaRPr lang="en-US"/>
          </a:p>
        </p:txBody>
      </p:sp>
      <p:cxnSp>
        <p:nvCxnSpPr>
          <p:cNvPr id="8" name="Straight Connector 34">
            <a:extLst>
              <a:ext uri="{FF2B5EF4-FFF2-40B4-BE49-F238E27FC236}">
                <a16:creationId xmlns:a16="http://schemas.microsoft.com/office/drawing/2014/main" xmlns="" id="{CB46A49B-2621-42BB-B782-243F30DD37E3}"/>
              </a:ext>
            </a:extLst>
          </p:cNvPr>
          <p:cNvCxnSpPr/>
          <p:nvPr/>
        </p:nvCxnSpPr>
        <p:spPr>
          <a:xfrm>
            <a:off x="1453896" y="1847088"/>
            <a:ext cx="9607518"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81153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xmlns="" id="{C8FCDBFC-0FD0-4B0D-967A-A638850C8A5E}"/>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2" name="Picture 6">
            <a:extLst>
              <a:ext uri="{FF2B5EF4-FFF2-40B4-BE49-F238E27FC236}">
                <a16:creationId xmlns:a16="http://schemas.microsoft.com/office/drawing/2014/main" xmlns="" id="{847D1F3A-E6D6-417B-9B1F-E6980A947E35}"/>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3" name="Straight Connector 9">
            <a:extLst>
              <a:ext uri="{FF2B5EF4-FFF2-40B4-BE49-F238E27FC236}">
                <a16:creationId xmlns:a16="http://schemas.microsoft.com/office/drawing/2014/main" xmlns="" id="{45934DF9-0986-482F-A0A4-D94953D204F2}"/>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Title 1">
            <a:extLst>
              <a:ext uri="{FF2B5EF4-FFF2-40B4-BE49-F238E27FC236}">
                <a16:creationId xmlns:a16="http://schemas.microsoft.com/office/drawing/2014/main" xmlns="" id="{4EC1F828-66B0-46FB-B0E9-2449D4FA2293}"/>
              </a:ext>
            </a:extLst>
          </p:cNvPr>
          <p:cNvSpPr txBox="1">
            <a:spLocks noGrp="1"/>
          </p:cNvSpPr>
          <p:nvPr>
            <p:ph type="title"/>
          </p:nvPr>
        </p:nvSpPr>
        <p:spPr>
          <a:xfrm>
            <a:off x="1447193" y="804159"/>
            <a:ext cx="9607664" cy="1056314"/>
          </a:xfrm>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xmlns="" id="{53A7BC3D-0015-4353-9A9F-181BBC4FF519}"/>
              </a:ext>
            </a:extLst>
          </p:cNvPr>
          <p:cNvSpPr txBox="1">
            <a:spLocks noGrp="1"/>
          </p:cNvSpPr>
          <p:nvPr>
            <p:ph type="body" idx="1"/>
          </p:nvPr>
        </p:nvSpPr>
        <p:spPr>
          <a:xfrm>
            <a:off x="1447193" y="2019552"/>
            <a:ext cx="4645152" cy="801947"/>
          </a:xfrm>
        </p:spPr>
        <p:txBody>
          <a:bodyPr anchor="b"/>
          <a:lstStyle>
            <a:lvl1pPr marL="0" indent="0">
              <a:lnSpc>
                <a:spcPct val="100000"/>
              </a:lnSpc>
              <a:buNone/>
              <a:defRPr sz="2200" cap="all">
                <a:solidFill>
                  <a:srgbClr val="B71E42"/>
                </a:solidFill>
              </a:defRPr>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xmlns="" id="{EF996B60-37E3-4408-812C-CF1FDD2A0FE6}"/>
              </a:ext>
            </a:extLst>
          </p:cNvPr>
          <p:cNvSpPr txBox="1">
            <a:spLocks noGrp="1"/>
          </p:cNvSpPr>
          <p:nvPr>
            <p:ph idx="2"/>
          </p:nvPr>
        </p:nvSpPr>
        <p:spPr>
          <a:xfrm>
            <a:off x="1447193" y="2824270"/>
            <a:ext cx="4645152" cy="264445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xmlns="" id="{27E2EB96-CFA1-41E3-8130-D7E9E2AC86BE}"/>
              </a:ext>
            </a:extLst>
          </p:cNvPr>
          <p:cNvSpPr txBox="1">
            <a:spLocks noGrp="1"/>
          </p:cNvSpPr>
          <p:nvPr>
            <p:ph type="body" idx="3"/>
          </p:nvPr>
        </p:nvSpPr>
        <p:spPr>
          <a:xfrm>
            <a:off x="6412358" y="2023000"/>
            <a:ext cx="4645152" cy="802239"/>
          </a:xfrm>
        </p:spPr>
        <p:txBody>
          <a:bodyPr anchor="b"/>
          <a:lstStyle>
            <a:lvl1pPr marL="0" indent="0">
              <a:lnSpc>
                <a:spcPct val="100000"/>
              </a:lnSpc>
              <a:buNone/>
              <a:defRPr sz="2200" cap="all">
                <a:solidFill>
                  <a:srgbClr val="B71E42"/>
                </a:solidFill>
              </a:defRPr>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xmlns="" id="{7A1EE4A9-D0E9-4F2D-99AF-7185F101A29A}"/>
              </a:ext>
            </a:extLst>
          </p:cNvPr>
          <p:cNvSpPr txBox="1">
            <a:spLocks noGrp="1"/>
          </p:cNvSpPr>
          <p:nvPr>
            <p:ph idx="4"/>
          </p:nvPr>
        </p:nvSpPr>
        <p:spPr>
          <a:xfrm>
            <a:off x="6412358" y="2821490"/>
            <a:ext cx="4645152" cy="2637367"/>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xmlns="" id="{369DA48B-54F7-4E53-8AFE-8EF98568D294}"/>
              </a:ext>
            </a:extLst>
          </p:cNvPr>
          <p:cNvSpPr txBox="1">
            <a:spLocks noGrp="1"/>
          </p:cNvSpPr>
          <p:nvPr>
            <p:ph type="dt" sz="half" idx="7"/>
          </p:nvPr>
        </p:nvSpPr>
        <p:spPr>
          <a:xfrm>
            <a:off x="7554141" y="330372"/>
            <a:ext cx="3500716" cy="309204"/>
          </a:xfrm>
        </p:spPr>
        <p:txBody>
          <a:bodyPr/>
          <a:lstStyle>
            <a:lvl1pPr>
              <a:defRPr/>
            </a:lvl1pPr>
          </a:lstStyle>
          <a:p>
            <a:pPr lvl="0"/>
            <a:fld id="{7566DBAF-D767-4CA3-8BC8-8188CCA852EF}" type="datetime1">
              <a:rPr lang="en-US"/>
              <a:pPr lvl="0"/>
              <a:t>6/26/2021</a:t>
            </a:fld>
            <a:endParaRPr lang="en-US"/>
          </a:p>
        </p:txBody>
      </p:sp>
      <p:sp>
        <p:nvSpPr>
          <p:cNvPr id="8" name="Footer Placeholder 7">
            <a:extLst>
              <a:ext uri="{FF2B5EF4-FFF2-40B4-BE49-F238E27FC236}">
                <a16:creationId xmlns:a16="http://schemas.microsoft.com/office/drawing/2014/main" xmlns="" id="{6042EF97-87B2-4865-A18C-6DEA3F9DFA56}"/>
              </a:ext>
            </a:extLst>
          </p:cNvPr>
          <p:cNvSpPr txBox="1">
            <a:spLocks noGrp="1"/>
          </p:cNvSpPr>
          <p:nvPr>
            <p:ph type="ftr" sz="quarter" idx="9"/>
          </p:nvPr>
        </p:nvSpPr>
        <p:spPr>
          <a:xfrm>
            <a:off x="1451582" y="329302"/>
            <a:ext cx="5938835" cy="309204"/>
          </a:xfrm>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xmlns="" id="{12671354-A73B-49F8-85CE-7AF8B7A52D86}"/>
              </a:ext>
            </a:extLst>
          </p:cNvPr>
          <p:cNvSpPr txBox="1">
            <a:spLocks noGrp="1"/>
          </p:cNvSpPr>
          <p:nvPr>
            <p:ph type="sldNum" sz="quarter" idx="8"/>
          </p:nvPr>
        </p:nvSpPr>
        <p:spPr>
          <a:xfrm>
            <a:off x="480060" y="798975"/>
            <a:ext cx="811017" cy="503578"/>
          </a:xfrm>
        </p:spPr>
        <p:txBody>
          <a:bodyPr/>
          <a:lstStyle>
            <a:lvl1pPr>
              <a:defRPr/>
            </a:lvl1pPr>
          </a:lstStyle>
          <a:p>
            <a:pPr lvl="0"/>
            <a:fld id="{8B63DC0A-1B2E-4179-B6F8-0741937641E6}" type="slidenum">
              <a:t>‹N°›</a:t>
            </a:fld>
            <a:endParaRPr lang="en-US"/>
          </a:p>
        </p:txBody>
      </p:sp>
      <p:cxnSp>
        <p:nvCxnSpPr>
          <p:cNvPr id="10" name="Straight Connector 28">
            <a:extLst>
              <a:ext uri="{FF2B5EF4-FFF2-40B4-BE49-F238E27FC236}">
                <a16:creationId xmlns:a16="http://schemas.microsoft.com/office/drawing/2014/main" xmlns="" id="{17C3B17B-0D5E-4DAF-BC9C-28F58A231BF9}"/>
              </a:ext>
            </a:extLst>
          </p:cNvPr>
          <p:cNvCxnSpPr/>
          <p:nvPr/>
        </p:nvCxnSpPr>
        <p:spPr>
          <a:xfrm>
            <a:off x="1453896" y="1847088"/>
            <a:ext cx="9607518"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373803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F0860E8-4D60-42D0-9C9C-312C67B89790}"/>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8" name="Picture 6">
            <a:extLst>
              <a:ext uri="{FF2B5EF4-FFF2-40B4-BE49-F238E27FC236}">
                <a16:creationId xmlns:a16="http://schemas.microsoft.com/office/drawing/2014/main" xmlns="" id="{D4F98673-1DD1-4C08-951B-2FA93C6F501D}"/>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9" name="Straight Connector 9">
            <a:extLst>
              <a:ext uri="{FF2B5EF4-FFF2-40B4-BE49-F238E27FC236}">
                <a16:creationId xmlns:a16="http://schemas.microsoft.com/office/drawing/2014/main" xmlns="" id="{93B766C1-DE19-4F91-9FFA-466F1DD81E45}"/>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Title 1">
            <a:extLst>
              <a:ext uri="{FF2B5EF4-FFF2-40B4-BE49-F238E27FC236}">
                <a16:creationId xmlns:a16="http://schemas.microsoft.com/office/drawing/2014/main" xmlns="" id="{A7496C8C-F743-4360-99EB-9154FE131809}"/>
              </a:ext>
            </a:extLst>
          </p:cNvPr>
          <p:cNvSpPr txBox="1">
            <a:spLocks noGrp="1"/>
          </p:cNvSpPr>
          <p:nvPr>
            <p:ph type="title"/>
          </p:nvPr>
        </p:nvSpPr>
        <p:spPr>
          <a:xfrm>
            <a:off x="1451582" y="804516"/>
            <a:ext cx="9603275" cy="1049237"/>
          </a:xfrm>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xmlns="" id="{1219A30C-E907-4480-B1D7-14379133A986}"/>
              </a:ext>
            </a:extLst>
          </p:cNvPr>
          <p:cNvSpPr txBox="1">
            <a:spLocks noGrp="1"/>
          </p:cNvSpPr>
          <p:nvPr>
            <p:ph type="dt" sz="half" idx="7"/>
          </p:nvPr>
        </p:nvSpPr>
        <p:spPr>
          <a:xfrm>
            <a:off x="7554141" y="330372"/>
            <a:ext cx="3500716" cy="309204"/>
          </a:xfrm>
        </p:spPr>
        <p:txBody>
          <a:bodyPr/>
          <a:lstStyle>
            <a:lvl1pPr>
              <a:defRPr/>
            </a:lvl1pPr>
          </a:lstStyle>
          <a:p>
            <a:pPr lvl="0"/>
            <a:fld id="{F9359330-826A-4A63-AB1E-9683A892A7A3}" type="datetime1">
              <a:rPr lang="en-US"/>
              <a:pPr lvl="0"/>
              <a:t>6/26/2021</a:t>
            </a:fld>
            <a:endParaRPr lang="en-US"/>
          </a:p>
        </p:txBody>
      </p:sp>
      <p:sp>
        <p:nvSpPr>
          <p:cNvPr id="4" name="Footer Placeholder 3">
            <a:extLst>
              <a:ext uri="{FF2B5EF4-FFF2-40B4-BE49-F238E27FC236}">
                <a16:creationId xmlns:a16="http://schemas.microsoft.com/office/drawing/2014/main" xmlns="" id="{28372917-782D-4215-9E0F-0DE8099597B1}"/>
              </a:ext>
            </a:extLst>
          </p:cNvPr>
          <p:cNvSpPr txBox="1">
            <a:spLocks noGrp="1"/>
          </p:cNvSpPr>
          <p:nvPr>
            <p:ph type="ftr" sz="quarter" idx="9"/>
          </p:nvPr>
        </p:nvSpPr>
        <p:spPr>
          <a:xfrm>
            <a:off x="1451582" y="329302"/>
            <a:ext cx="5938835" cy="309204"/>
          </a:xfrm>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xmlns="" id="{F564D22B-A28A-41E7-A40E-5DE7ADE73D2E}"/>
              </a:ext>
            </a:extLst>
          </p:cNvPr>
          <p:cNvSpPr txBox="1">
            <a:spLocks noGrp="1"/>
          </p:cNvSpPr>
          <p:nvPr>
            <p:ph type="sldNum" sz="quarter" idx="8"/>
          </p:nvPr>
        </p:nvSpPr>
        <p:spPr>
          <a:xfrm>
            <a:off x="480060" y="798975"/>
            <a:ext cx="811017" cy="503578"/>
          </a:xfrm>
        </p:spPr>
        <p:txBody>
          <a:bodyPr/>
          <a:lstStyle>
            <a:lvl1pPr>
              <a:defRPr/>
            </a:lvl1pPr>
          </a:lstStyle>
          <a:p>
            <a:pPr lvl="0"/>
            <a:fld id="{E72782CC-796F-414D-9340-745424CB3BAA}" type="slidenum">
              <a:t>‹N°›</a:t>
            </a:fld>
            <a:endParaRPr lang="en-US"/>
          </a:p>
        </p:txBody>
      </p:sp>
      <p:cxnSp>
        <p:nvCxnSpPr>
          <p:cNvPr id="6" name="Straight Connector 24">
            <a:extLst>
              <a:ext uri="{FF2B5EF4-FFF2-40B4-BE49-F238E27FC236}">
                <a16:creationId xmlns:a16="http://schemas.microsoft.com/office/drawing/2014/main" xmlns="" id="{A556AC56-EABA-40A5-A5BC-1B275E3E24A6}"/>
              </a:ext>
            </a:extLst>
          </p:cNvPr>
          <p:cNvCxnSpPr/>
          <p:nvPr/>
        </p:nvCxnSpPr>
        <p:spPr>
          <a:xfrm>
            <a:off x="1453896" y="1847088"/>
            <a:ext cx="9607518"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428489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8864D4BE-DB92-4292-96A2-AB1C7BA8851E}"/>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6" name="Picture 6">
            <a:extLst>
              <a:ext uri="{FF2B5EF4-FFF2-40B4-BE49-F238E27FC236}">
                <a16:creationId xmlns:a16="http://schemas.microsoft.com/office/drawing/2014/main" xmlns="" id="{0F4C71CE-2893-4898-B84B-8B411509FB70}"/>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7" name="Straight Connector 9">
            <a:extLst>
              <a:ext uri="{FF2B5EF4-FFF2-40B4-BE49-F238E27FC236}">
                <a16:creationId xmlns:a16="http://schemas.microsoft.com/office/drawing/2014/main" xmlns="" id="{E76EEC8D-B786-42D3-B3EF-B31317099F38}"/>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Date Placeholder 1">
            <a:extLst>
              <a:ext uri="{FF2B5EF4-FFF2-40B4-BE49-F238E27FC236}">
                <a16:creationId xmlns:a16="http://schemas.microsoft.com/office/drawing/2014/main" xmlns="" id="{2E170CFC-7717-465B-8C84-771635CD63CF}"/>
              </a:ext>
            </a:extLst>
          </p:cNvPr>
          <p:cNvSpPr txBox="1">
            <a:spLocks noGrp="1"/>
          </p:cNvSpPr>
          <p:nvPr>
            <p:ph type="dt" sz="half" idx="7"/>
          </p:nvPr>
        </p:nvSpPr>
        <p:spPr>
          <a:xfrm>
            <a:off x="7554141" y="330372"/>
            <a:ext cx="3500716" cy="309204"/>
          </a:xfrm>
        </p:spPr>
        <p:txBody>
          <a:bodyPr/>
          <a:lstStyle>
            <a:lvl1pPr>
              <a:defRPr/>
            </a:lvl1pPr>
          </a:lstStyle>
          <a:p>
            <a:pPr lvl="0"/>
            <a:fld id="{3DA3FCE4-0159-4047-93C6-46DF7DDE8AA1}" type="datetime1">
              <a:rPr lang="en-US"/>
              <a:pPr lvl="0"/>
              <a:t>6/26/2021</a:t>
            </a:fld>
            <a:endParaRPr lang="en-US"/>
          </a:p>
        </p:txBody>
      </p:sp>
      <p:sp>
        <p:nvSpPr>
          <p:cNvPr id="3" name="Footer Placeholder 2">
            <a:extLst>
              <a:ext uri="{FF2B5EF4-FFF2-40B4-BE49-F238E27FC236}">
                <a16:creationId xmlns:a16="http://schemas.microsoft.com/office/drawing/2014/main" xmlns="" id="{D8DD020F-17CB-4290-B18D-7AFF9705D662}"/>
              </a:ext>
            </a:extLst>
          </p:cNvPr>
          <p:cNvSpPr txBox="1">
            <a:spLocks noGrp="1"/>
          </p:cNvSpPr>
          <p:nvPr>
            <p:ph type="ftr" sz="quarter" idx="9"/>
          </p:nvPr>
        </p:nvSpPr>
        <p:spPr>
          <a:xfrm>
            <a:off x="1451582" y="329302"/>
            <a:ext cx="5938835" cy="309204"/>
          </a:xfrm>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xmlns="" id="{48513492-1D98-4504-A643-5A28A6A080F9}"/>
              </a:ext>
            </a:extLst>
          </p:cNvPr>
          <p:cNvSpPr txBox="1">
            <a:spLocks noGrp="1"/>
          </p:cNvSpPr>
          <p:nvPr>
            <p:ph type="sldNum" sz="quarter" idx="8"/>
          </p:nvPr>
        </p:nvSpPr>
        <p:spPr>
          <a:xfrm>
            <a:off x="480060" y="798975"/>
            <a:ext cx="811017" cy="503578"/>
          </a:xfrm>
        </p:spPr>
        <p:txBody>
          <a:bodyPr/>
          <a:lstStyle>
            <a:lvl1pPr>
              <a:defRPr/>
            </a:lvl1pPr>
          </a:lstStyle>
          <a:p>
            <a:pPr lvl="0"/>
            <a:fld id="{605C796B-5A0E-4A25-8EEB-B314EE899162}" type="slidenum">
              <a:t>‹N°›</a:t>
            </a:fld>
            <a:endParaRPr lang="en-US"/>
          </a:p>
        </p:txBody>
      </p:sp>
    </p:spTree>
    <p:extLst>
      <p:ext uri="{BB962C8B-B14F-4D97-AF65-F5344CB8AC3E}">
        <p14:creationId xmlns:p14="http://schemas.microsoft.com/office/powerpoint/2010/main" val="323768576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xmlns="" id="{B9CBCC21-FF54-4B7D-91DD-82838EDCCC6D}"/>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0" name="Picture 6">
            <a:extLst>
              <a:ext uri="{FF2B5EF4-FFF2-40B4-BE49-F238E27FC236}">
                <a16:creationId xmlns:a16="http://schemas.microsoft.com/office/drawing/2014/main" xmlns="" id="{6199CFD4-ED80-43FC-90D0-76808B620297}"/>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1" name="Straight Connector 9">
            <a:extLst>
              <a:ext uri="{FF2B5EF4-FFF2-40B4-BE49-F238E27FC236}">
                <a16:creationId xmlns:a16="http://schemas.microsoft.com/office/drawing/2014/main" xmlns="" id="{A450C7CA-B296-4090-A85D-1545BB08F27F}"/>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
        <p:nvSpPr>
          <p:cNvPr id="2" name="Title 1">
            <a:extLst>
              <a:ext uri="{FF2B5EF4-FFF2-40B4-BE49-F238E27FC236}">
                <a16:creationId xmlns:a16="http://schemas.microsoft.com/office/drawing/2014/main" xmlns="" id="{516A70C0-D62B-4277-8B7A-B4A2448EEC2C}"/>
              </a:ext>
            </a:extLst>
          </p:cNvPr>
          <p:cNvSpPr txBox="1">
            <a:spLocks noGrp="1"/>
          </p:cNvSpPr>
          <p:nvPr>
            <p:ph type="title"/>
          </p:nvPr>
        </p:nvSpPr>
        <p:spPr>
          <a:xfrm>
            <a:off x="1444669" y="798975"/>
            <a:ext cx="3273094" cy="2247119"/>
          </a:xfrm>
        </p:spPr>
        <p:txBody>
          <a:bodyPr anchor="b"/>
          <a:lstStyle>
            <a:lvl1pPr>
              <a:defRPr sz="2400"/>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xmlns="" id="{7A6C32EC-8E15-4A3B-8BC0-58D665524182}"/>
              </a:ext>
            </a:extLst>
          </p:cNvPr>
          <p:cNvSpPr txBox="1">
            <a:spLocks noGrp="1"/>
          </p:cNvSpPr>
          <p:nvPr>
            <p:ph idx="1"/>
          </p:nvPr>
        </p:nvSpPr>
        <p:spPr>
          <a:xfrm>
            <a:off x="5043711" y="798975"/>
            <a:ext cx="6012472" cy="4658822"/>
          </a:xfrm>
        </p:spPr>
        <p:txBody>
          <a:bodyPr anchor="ct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xmlns="" id="{94051D32-74F0-41F8-8F1E-229217761EDD}"/>
              </a:ext>
            </a:extLst>
          </p:cNvPr>
          <p:cNvSpPr txBox="1">
            <a:spLocks noGrp="1"/>
          </p:cNvSpPr>
          <p:nvPr>
            <p:ph type="body" idx="2"/>
          </p:nvPr>
        </p:nvSpPr>
        <p:spPr>
          <a:xfrm>
            <a:off x="1444669" y="3205493"/>
            <a:ext cx="3275015" cy="2248180"/>
          </a:xfrm>
        </p:spPr>
        <p:txBody>
          <a:bodyPr/>
          <a:lstStyle>
            <a:lvl1pPr marL="0" indent="0">
              <a:buNone/>
              <a:defRPr sz="16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xmlns="" id="{3849E6B7-59E9-4F7B-8F02-804781594B6F}"/>
              </a:ext>
            </a:extLst>
          </p:cNvPr>
          <p:cNvSpPr txBox="1">
            <a:spLocks noGrp="1"/>
          </p:cNvSpPr>
          <p:nvPr>
            <p:ph type="dt" sz="half" idx="7"/>
          </p:nvPr>
        </p:nvSpPr>
        <p:spPr>
          <a:xfrm>
            <a:off x="7554141" y="330372"/>
            <a:ext cx="3500716" cy="309204"/>
          </a:xfrm>
        </p:spPr>
        <p:txBody>
          <a:bodyPr/>
          <a:lstStyle>
            <a:lvl1pPr>
              <a:defRPr/>
            </a:lvl1pPr>
          </a:lstStyle>
          <a:p>
            <a:pPr lvl="0"/>
            <a:fld id="{047E000C-D14C-4CB6-98F6-8011D33217DC}" type="datetime1">
              <a:rPr lang="en-US"/>
              <a:pPr lvl="0"/>
              <a:t>6/26/2021</a:t>
            </a:fld>
            <a:endParaRPr lang="en-US"/>
          </a:p>
        </p:txBody>
      </p:sp>
      <p:sp>
        <p:nvSpPr>
          <p:cNvPr id="6" name="Footer Placeholder 5">
            <a:extLst>
              <a:ext uri="{FF2B5EF4-FFF2-40B4-BE49-F238E27FC236}">
                <a16:creationId xmlns:a16="http://schemas.microsoft.com/office/drawing/2014/main" xmlns="" id="{85768751-C0CF-404F-B764-2542FC656409}"/>
              </a:ext>
            </a:extLst>
          </p:cNvPr>
          <p:cNvSpPr txBox="1">
            <a:spLocks noGrp="1"/>
          </p:cNvSpPr>
          <p:nvPr>
            <p:ph type="ftr" sz="quarter" idx="9"/>
          </p:nvPr>
        </p:nvSpPr>
        <p:spPr>
          <a:xfrm>
            <a:off x="1451582" y="329302"/>
            <a:ext cx="5938835" cy="309204"/>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698296B4-CD51-4791-A1C5-9B2820E92785}"/>
              </a:ext>
            </a:extLst>
          </p:cNvPr>
          <p:cNvSpPr txBox="1">
            <a:spLocks noGrp="1"/>
          </p:cNvSpPr>
          <p:nvPr>
            <p:ph type="sldNum" sz="quarter" idx="8"/>
          </p:nvPr>
        </p:nvSpPr>
        <p:spPr>
          <a:xfrm>
            <a:off x="480060" y="798975"/>
            <a:ext cx="811017" cy="503578"/>
          </a:xfrm>
        </p:spPr>
        <p:txBody>
          <a:bodyPr/>
          <a:lstStyle>
            <a:lvl1pPr>
              <a:defRPr/>
            </a:lvl1pPr>
          </a:lstStyle>
          <a:p>
            <a:pPr lvl="0"/>
            <a:fld id="{446EBBDE-8832-4B4F-8E07-29A8BD15A9CB}" type="slidenum">
              <a:t>‹N°›</a:t>
            </a:fld>
            <a:endParaRPr lang="en-US"/>
          </a:p>
        </p:txBody>
      </p:sp>
      <p:cxnSp>
        <p:nvCxnSpPr>
          <p:cNvPr id="8" name="Straight Connector 16">
            <a:extLst>
              <a:ext uri="{FF2B5EF4-FFF2-40B4-BE49-F238E27FC236}">
                <a16:creationId xmlns:a16="http://schemas.microsoft.com/office/drawing/2014/main" xmlns="" id="{6465938C-DEF3-4E58-B525-FBF6748251BC}"/>
              </a:ext>
            </a:extLst>
          </p:cNvPr>
          <p:cNvCxnSpPr/>
          <p:nvPr/>
        </p:nvCxnSpPr>
        <p:spPr>
          <a:xfrm>
            <a:off x="1448281" y="3205493"/>
            <a:ext cx="3269492"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94128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xmlns="" id="{D9B26658-B728-4833-8DF5-FCF8216818E5}"/>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13" name="Picture 6">
            <a:extLst>
              <a:ext uri="{FF2B5EF4-FFF2-40B4-BE49-F238E27FC236}">
                <a16:creationId xmlns:a16="http://schemas.microsoft.com/office/drawing/2014/main" xmlns="" id="{856D45AC-12F7-4E8A-8AA3-8A8644D4CC44}"/>
              </a:ext>
            </a:extLst>
          </p:cNvPr>
          <p:cNvPicPr>
            <a:picLocks noChangeAspect="1"/>
          </p:cNvPicPr>
          <p:nvPr/>
        </p:nvPicPr>
        <p:blipFill>
          <a:blip r:embed="rId2"/>
          <a:srcRect t="1538" b="-1538"/>
          <a:stretch>
            <a:fillRect/>
          </a:stretch>
        </p:blipFill>
        <p:spPr>
          <a:xfrm>
            <a:off x="0" y="6126480"/>
            <a:ext cx="12191996" cy="742950"/>
          </a:xfrm>
          <a:prstGeom prst="rect">
            <a:avLst/>
          </a:prstGeom>
          <a:noFill/>
          <a:ln cap="flat">
            <a:noFill/>
          </a:ln>
        </p:spPr>
      </p:pic>
      <p:cxnSp>
        <p:nvCxnSpPr>
          <p:cNvPr id="14" name="Straight Connector 9">
            <a:extLst>
              <a:ext uri="{FF2B5EF4-FFF2-40B4-BE49-F238E27FC236}">
                <a16:creationId xmlns:a16="http://schemas.microsoft.com/office/drawing/2014/main" xmlns="" id="{A44656D8-BF84-47EF-983A-A8A206B3CA60}"/>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grpSp>
        <p:nvGrpSpPr>
          <p:cNvPr id="2" name="Group 7">
            <a:extLst>
              <a:ext uri="{FF2B5EF4-FFF2-40B4-BE49-F238E27FC236}">
                <a16:creationId xmlns:a16="http://schemas.microsoft.com/office/drawing/2014/main" xmlns="" id="{E44FE17F-F1A1-4632-B5F8-918E8C250B68}"/>
              </a:ext>
            </a:extLst>
          </p:cNvPr>
          <p:cNvGrpSpPr/>
          <p:nvPr/>
        </p:nvGrpSpPr>
        <p:grpSpPr>
          <a:xfrm>
            <a:off x="7477387" y="482172"/>
            <a:ext cx="4074529" cy="5149105"/>
            <a:chOff x="7477387" y="482172"/>
            <a:chExt cx="4074529" cy="5149105"/>
          </a:xfrm>
        </p:grpSpPr>
        <p:sp>
          <p:nvSpPr>
            <p:cNvPr id="3" name="Rectangle 17">
              <a:extLst>
                <a:ext uri="{FF2B5EF4-FFF2-40B4-BE49-F238E27FC236}">
                  <a16:creationId xmlns:a16="http://schemas.microsoft.com/office/drawing/2014/main" xmlns="" id="{E4059156-B072-49D5-8DCF-60340174026A}"/>
                </a:ext>
              </a:extLst>
            </p:cNvPr>
            <p:cNvSpPr/>
            <p:nvPr/>
          </p:nvSpPr>
          <p:spPr>
            <a:xfrm>
              <a:off x="7477387" y="482172"/>
              <a:ext cx="4074529" cy="5149105"/>
            </a:xfrm>
            <a:prstGeom prst="rect">
              <a:avLst/>
            </a:prstGeom>
            <a:gradFill>
              <a:gsLst>
                <a:gs pos="0">
                  <a:srgbClr val="000001"/>
                </a:gs>
                <a:gs pos="100000">
                  <a:srgbClr val="191919"/>
                </a:gs>
              </a:gsLst>
              <a:lin ang="5400000"/>
            </a:gradFill>
            <a:ln cap="flat">
              <a:noFill/>
              <a:prstDash val="solid"/>
            </a:ln>
            <a:effectLst>
              <a:outerShdw dist="228601" dir="4740049" algn="tl">
                <a:srgbClr val="000000">
                  <a:alpha val="34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4" name="Rectangle 18">
              <a:extLst>
                <a:ext uri="{FF2B5EF4-FFF2-40B4-BE49-F238E27FC236}">
                  <a16:creationId xmlns:a16="http://schemas.microsoft.com/office/drawing/2014/main" xmlns="" id="{46005599-8D61-4791-A3A6-1B23490B7CE0}"/>
                </a:ext>
              </a:extLst>
            </p:cNvPr>
            <p:cNvSpPr/>
            <p:nvPr/>
          </p:nvSpPr>
          <p:spPr>
            <a:xfrm>
              <a:off x="7790450" y="812508"/>
              <a:ext cx="3450287" cy="4466450"/>
            </a:xfrm>
            <a:prstGeom prst="rect">
              <a:avLst/>
            </a:prstGeom>
            <a:gradFill>
              <a:gsLst>
                <a:gs pos="0">
                  <a:srgbClr val="DADADA"/>
                </a:gs>
                <a:gs pos="100000">
                  <a:srgbClr val="FFFFFE"/>
                </a:gs>
              </a:gsLst>
              <a:lin ang="16200000"/>
            </a:gradFill>
            <a:ln w="50804" cap="flat">
              <a:solidFill>
                <a:srgbClr val="191919"/>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sp>
        <p:nvSpPr>
          <p:cNvPr id="5" name="Title 1">
            <a:extLst>
              <a:ext uri="{FF2B5EF4-FFF2-40B4-BE49-F238E27FC236}">
                <a16:creationId xmlns:a16="http://schemas.microsoft.com/office/drawing/2014/main" xmlns="" id="{97A50A95-96F2-45F7-A96E-115AEEEAEA86}"/>
              </a:ext>
            </a:extLst>
          </p:cNvPr>
          <p:cNvSpPr txBox="1">
            <a:spLocks noGrp="1"/>
          </p:cNvSpPr>
          <p:nvPr>
            <p:ph type="title"/>
          </p:nvPr>
        </p:nvSpPr>
        <p:spPr>
          <a:xfrm>
            <a:off x="1451207" y="1129512"/>
            <a:ext cx="5532330" cy="1830583"/>
          </a:xfrm>
        </p:spPr>
        <p:txBody>
          <a:bodyPr anchor="b"/>
          <a:lstStyle>
            <a:lvl1pPr>
              <a:defRPr/>
            </a:lvl1pPr>
          </a:lstStyle>
          <a:p>
            <a:pPr lvl="0"/>
            <a:r>
              <a:rPr lang="fr-FR"/>
              <a:t>Modifiez le style du titre</a:t>
            </a:r>
            <a:endParaRPr lang="en-US"/>
          </a:p>
        </p:txBody>
      </p:sp>
      <p:sp>
        <p:nvSpPr>
          <p:cNvPr id="6" name="Picture Placeholder 2">
            <a:extLst>
              <a:ext uri="{FF2B5EF4-FFF2-40B4-BE49-F238E27FC236}">
                <a16:creationId xmlns:a16="http://schemas.microsoft.com/office/drawing/2014/main" xmlns="" id="{72FCE0BD-2BA5-447F-9426-31AC504F11D2}"/>
              </a:ext>
            </a:extLst>
          </p:cNvPr>
          <p:cNvSpPr txBox="1">
            <a:spLocks noGrp="1"/>
          </p:cNvSpPr>
          <p:nvPr>
            <p:ph type="pic" idx="1"/>
          </p:nvPr>
        </p:nvSpPr>
        <p:spPr>
          <a:xfrm>
            <a:off x="8124389" y="1122544"/>
            <a:ext cx="2791169" cy="3866330"/>
          </a:xfrm>
          <a:solidFill>
            <a:srgbClr val="D9D9D9"/>
          </a:solidFill>
        </p:spPr>
        <p:txBody>
          <a:bodyPr anchorCtr="1"/>
          <a:lstStyle>
            <a:lvl1pPr marL="0" indent="0" algn="ctr">
              <a:buNone/>
              <a:defRPr sz="3200"/>
            </a:lvl1pPr>
          </a:lstStyle>
          <a:p>
            <a:pPr lvl="0"/>
            <a:r>
              <a:rPr lang="fr-FR"/>
              <a:t>Cliquez sur l'icône pour ajouter une image</a:t>
            </a:r>
            <a:endParaRPr lang="en-US"/>
          </a:p>
        </p:txBody>
      </p:sp>
      <p:sp>
        <p:nvSpPr>
          <p:cNvPr id="7" name="Text Placeholder 3">
            <a:extLst>
              <a:ext uri="{FF2B5EF4-FFF2-40B4-BE49-F238E27FC236}">
                <a16:creationId xmlns:a16="http://schemas.microsoft.com/office/drawing/2014/main" xmlns="" id="{73BBF3BB-C784-4713-BFE6-874188E9A80E}"/>
              </a:ext>
            </a:extLst>
          </p:cNvPr>
          <p:cNvSpPr txBox="1">
            <a:spLocks noGrp="1"/>
          </p:cNvSpPr>
          <p:nvPr>
            <p:ph type="body" idx="2"/>
          </p:nvPr>
        </p:nvSpPr>
        <p:spPr>
          <a:xfrm>
            <a:off x="1450329" y="3145993"/>
            <a:ext cx="5524402" cy="2003743"/>
          </a:xfrm>
        </p:spPr>
        <p:txBody>
          <a:bodyPr/>
          <a:lstStyle>
            <a:lvl1pPr marL="0" indent="0">
              <a:buNone/>
              <a:defRPr sz="1800"/>
            </a:lvl1pPr>
          </a:lstStyle>
          <a:p>
            <a:pPr lvl="0"/>
            <a:r>
              <a:rPr lang="fr-FR"/>
              <a:t>Cliquez pour modifier les styles du texte du masque</a:t>
            </a:r>
          </a:p>
        </p:txBody>
      </p:sp>
      <p:sp>
        <p:nvSpPr>
          <p:cNvPr id="8" name="Date Placeholder 4">
            <a:extLst>
              <a:ext uri="{FF2B5EF4-FFF2-40B4-BE49-F238E27FC236}">
                <a16:creationId xmlns:a16="http://schemas.microsoft.com/office/drawing/2014/main" xmlns="" id="{8281B9E4-1C9A-4071-BD41-A40DA6C36063}"/>
              </a:ext>
            </a:extLst>
          </p:cNvPr>
          <p:cNvSpPr txBox="1">
            <a:spLocks noGrp="1"/>
          </p:cNvSpPr>
          <p:nvPr>
            <p:ph type="dt" sz="half" idx="7"/>
          </p:nvPr>
        </p:nvSpPr>
        <p:spPr>
          <a:xfrm>
            <a:off x="1447385" y="5469858"/>
            <a:ext cx="5527346" cy="320122"/>
          </a:xfrm>
        </p:spPr>
        <p:txBody>
          <a:bodyPr/>
          <a:lstStyle>
            <a:lvl1pPr algn="l">
              <a:defRPr/>
            </a:lvl1pPr>
          </a:lstStyle>
          <a:p>
            <a:pPr lvl="0"/>
            <a:fld id="{5841FB0F-57E5-4E26-9A85-39C5ED83E5C0}" type="datetime1">
              <a:rPr lang="en-US"/>
              <a:pPr lvl="0"/>
              <a:t>6/26/2021</a:t>
            </a:fld>
            <a:endParaRPr lang="en-US"/>
          </a:p>
        </p:txBody>
      </p:sp>
      <p:sp>
        <p:nvSpPr>
          <p:cNvPr id="9" name="Footer Placeholder 5">
            <a:extLst>
              <a:ext uri="{FF2B5EF4-FFF2-40B4-BE49-F238E27FC236}">
                <a16:creationId xmlns:a16="http://schemas.microsoft.com/office/drawing/2014/main" xmlns="" id="{894E8B74-B00B-4E20-B0EB-93AF6B0C5EAF}"/>
              </a:ext>
            </a:extLst>
          </p:cNvPr>
          <p:cNvSpPr txBox="1">
            <a:spLocks noGrp="1"/>
          </p:cNvSpPr>
          <p:nvPr>
            <p:ph type="ftr" sz="quarter" idx="9"/>
          </p:nvPr>
        </p:nvSpPr>
        <p:spPr>
          <a:xfrm>
            <a:off x="1447385" y="318640"/>
            <a:ext cx="5541007" cy="320926"/>
          </a:xfrm>
        </p:spPr>
        <p:txBody>
          <a:bodyPr/>
          <a:lstStyle>
            <a:lvl1pPr>
              <a:defRPr/>
            </a:lvl1pPr>
          </a:lstStyle>
          <a:p>
            <a:pPr lvl="0"/>
            <a:endParaRPr lang="en-US"/>
          </a:p>
        </p:txBody>
      </p:sp>
      <p:sp>
        <p:nvSpPr>
          <p:cNvPr id="10" name="Slide Number Placeholder 6">
            <a:extLst>
              <a:ext uri="{FF2B5EF4-FFF2-40B4-BE49-F238E27FC236}">
                <a16:creationId xmlns:a16="http://schemas.microsoft.com/office/drawing/2014/main" xmlns="" id="{18040EFB-63E4-4912-BA74-4695FD99FA90}"/>
              </a:ext>
            </a:extLst>
          </p:cNvPr>
          <p:cNvSpPr txBox="1">
            <a:spLocks noGrp="1"/>
          </p:cNvSpPr>
          <p:nvPr>
            <p:ph type="sldNum" sz="quarter" idx="8"/>
          </p:nvPr>
        </p:nvSpPr>
        <p:spPr>
          <a:xfrm>
            <a:off x="480060" y="798975"/>
            <a:ext cx="811017" cy="503578"/>
          </a:xfrm>
        </p:spPr>
        <p:txBody>
          <a:bodyPr/>
          <a:lstStyle>
            <a:lvl1pPr>
              <a:defRPr/>
            </a:lvl1pPr>
          </a:lstStyle>
          <a:p>
            <a:pPr lvl="0"/>
            <a:fld id="{637246F0-53CE-497A-88EC-7D7AEC08CB5B}" type="slidenum">
              <a:t>‹N°›</a:t>
            </a:fld>
            <a:endParaRPr lang="en-US"/>
          </a:p>
        </p:txBody>
      </p:sp>
      <p:cxnSp>
        <p:nvCxnSpPr>
          <p:cNvPr id="11" name="Straight Connector 30">
            <a:extLst>
              <a:ext uri="{FF2B5EF4-FFF2-40B4-BE49-F238E27FC236}">
                <a16:creationId xmlns:a16="http://schemas.microsoft.com/office/drawing/2014/main" xmlns="" id="{F960A647-B98A-4EC4-B0A6-76C6F03A39D5}"/>
              </a:ext>
            </a:extLst>
          </p:cNvPr>
          <p:cNvCxnSpPr/>
          <p:nvPr/>
        </p:nvCxnSpPr>
        <p:spPr>
          <a:xfrm>
            <a:off x="1447385" y="3143606"/>
            <a:ext cx="5527347" cy="0"/>
          </a:xfrm>
          <a:prstGeom prst="straightConnector1">
            <a:avLst/>
          </a:prstGeom>
          <a:noFill/>
          <a:ln w="31747" cap="flat">
            <a:solidFill>
              <a:srgbClr val="B71E42"/>
            </a:solidFill>
            <a:prstDash val="solid"/>
            <a:miter/>
          </a:ln>
        </p:spPr>
      </p:cxnSp>
    </p:spTree>
    <p:extLst>
      <p:ext uri="{BB962C8B-B14F-4D97-AF65-F5344CB8AC3E}">
        <p14:creationId xmlns:p14="http://schemas.microsoft.com/office/powerpoint/2010/main" val="53140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CEAE7"/>
            </a:gs>
            <a:gs pos="100000">
              <a:srgbClr val="CAC6C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xmlns="" id="{99DE01C7-F205-4940-AF8B-766F9B1BED01}"/>
              </a:ext>
            </a:extLst>
          </p:cNvPr>
          <p:cNvSpPr/>
          <p:nvPr/>
        </p:nvSpPr>
        <p:spPr>
          <a:xfrm>
            <a:off x="0" y="2019479"/>
            <a:ext cx="12191996" cy="4105939"/>
          </a:xfrm>
          <a:prstGeom prst="rect">
            <a:avLst/>
          </a:prstGeom>
          <a:gradFill>
            <a:gsLst>
              <a:gs pos="0">
                <a:srgbClr val="DFDBD5">
                  <a:alpha val="0"/>
                </a:srgbClr>
              </a:gs>
              <a:gs pos="100000">
                <a:srgbClr val="DFDBD5"/>
              </a:gs>
            </a:gsLst>
            <a:lin ang="5400000"/>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pic>
        <p:nvPicPr>
          <p:cNvPr id="3" name="Picture 6">
            <a:extLst>
              <a:ext uri="{FF2B5EF4-FFF2-40B4-BE49-F238E27FC236}">
                <a16:creationId xmlns:a16="http://schemas.microsoft.com/office/drawing/2014/main" xmlns="" id="{2AC021D5-3541-4B15-9813-31E372E8230C}"/>
              </a:ext>
            </a:extLst>
          </p:cNvPr>
          <p:cNvPicPr>
            <a:picLocks noChangeAspect="1"/>
          </p:cNvPicPr>
          <p:nvPr/>
        </p:nvPicPr>
        <p:blipFill>
          <a:blip r:embed="rId13"/>
          <a:srcRect t="1538" b="-1538"/>
          <a:stretch>
            <a:fillRect/>
          </a:stretch>
        </p:blipFill>
        <p:spPr>
          <a:xfrm>
            <a:off x="0" y="6126480"/>
            <a:ext cx="12191996" cy="742950"/>
          </a:xfrm>
          <a:prstGeom prst="rect">
            <a:avLst/>
          </a:prstGeom>
          <a:noFill/>
          <a:ln cap="flat">
            <a:noFill/>
          </a:ln>
        </p:spPr>
      </p:pic>
      <p:sp>
        <p:nvSpPr>
          <p:cNvPr id="4" name="Title Placeholder 1">
            <a:extLst>
              <a:ext uri="{FF2B5EF4-FFF2-40B4-BE49-F238E27FC236}">
                <a16:creationId xmlns:a16="http://schemas.microsoft.com/office/drawing/2014/main" xmlns="" id="{78488DFF-FA59-4542-B7F8-8ED5D7051E32}"/>
              </a:ext>
            </a:extLst>
          </p:cNvPr>
          <p:cNvSpPr txBox="1">
            <a:spLocks noGrp="1"/>
          </p:cNvSpPr>
          <p:nvPr>
            <p:ph type="title"/>
          </p:nvPr>
        </p:nvSpPr>
        <p:spPr>
          <a:xfrm>
            <a:off x="1451582" y="804516"/>
            <a:ext cx="9603275" cy="1049237"/>
          </a:xfrm>
          <a:prstGeom prst="rect">
            <a:avLst/>
          </a:prstGeom>
          <a:noFill/>
          <a:ln>
            <a:noFill/>
          </a:ln>
        </p:spPr>
        <p:txBody>
          <a:bodyPr vert="horz" wrap="square" lIns="91440" tIns="45720" rIns="91440" bIns="45720" anchor="t" anchorCtr="0" compatLnSpc="1">
            <a:normAutofit/>
          </a:bodyPr>
          <a:lstStyle/>
          <a:p>
            <a:pPr lvl="0"/>
            <a:r>
              <a:rPr lang="fr-FR"/>
              <a:t>Modifiez le style du titre</a:t>
            </a:r>
            <a:endParaRPr lang="en-US"/>
          </a:p>
        </p:txBody>
      </p:sp>
      <p:sp>
        <p:nvSpPr>
          <p:cNvPr id="5" name="Text Placeholder 2">
            <a:extLst>
              <a:ext uri="{FF2B5EF4-FFF2-40B4-BE49-F238E27FC236}">
                <a16:creationId xmlns:a16="http://schemas.microsoft.com/office/drawing/2014/main" xmlns="" id="{BED30FD5-B69D-4F3B-ABFF-95A76908F32A}"/>
              </a:ext>
            </a:extLst>
          </p:cNvPr>
          <p:cNvSpPr txBox="1">
            <a:spLocks noGrp="1"/>
          </p:cNvSpPr>
          <p:nvPr>
            <p:ph type="body" idx="1"/>
          </p:nvPr>
        </p:nvSpPr>
        <p:spPr>
          <a:xfrm>
            <a:off x="1451582" y="2015730"/>
            <a:ext cx="9603275" cy="3450616"/>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Date Placeholder 3">
            <a:extLst>
              <a:ext uri="{FF2B5EF4-FFF2-40B4-BE49-F238E27FC236}">
                <a16:creationId xmlns:a16="http://schemas.microsoft.com/office/drawing/2014/main" xmlns="" id="{38038AB2-13B8-4E0F-9802-A0FC0CD55FD8}"/>
              </a:ext>
            </a:extLst>
          </p:cNvPr>
          <p:cNvSpPr txBox="1">
            <a:spLocks noGrp="1"/>
          </p:cNvSpPr>
          <p:nvPr>
            <p:ph type="dt" sz="half" idx="2"/>
          </p:nvPr>
        </p:nvSpPr>
        <p:spPr>
          <a:xfrm>
            <a:off x="7554141" y="330372"/>
            <a:ext cx="3500716" cy="30920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898989"/>
                </a:solidFill>
                <a:uFillTx/>
                <a:latin typeface="Gill Sans MT"/>
              </a:defRPr>
            </a:lvl1pPr>
          </a:lstStyle>
          <a:p>
            <a:pPr lvl="0"/>
            <a:fld id="{B91AF647-AFD8-47BE-966A-13E03F8AA977}" type="datetime1">
              <a:rPr lang="en-US"/>
              <a:pPr lvl="0"/>
              <a:t>6/26/2021</a:t>
            </a:fld>
            <a:endParaRPr lang="en-US"/>
          </a:p>
        </p:txBody>
      </p:sp>
      <p:sp>
        <p:nvSpPr>
          <p:cNvPr id="7" name="Footer Placeholder 4">
            <a:extLst>
              <a:ext uri="{FF2B5EF4-FFF2-40B4-BE49-F238E27FC236}">
                <a16:creationId xmlns:a16="http://schemas.microsoft.com/office/drawing/2014/main" xmlns="" id="{56A6C687-108D-47B0-AF50-D6C6C0033E8C}"/>
              </a:ext>
            </a:extLst>
          </p:cNvPr>
          <p:cNvSpPr txBox="1">
            <a:spLocks noGrp="1"/>
          </p:cNvSpPr>
          <p:nvPr>
            <p:ph type="ftr" sz="quarter" idx="3"/>
          </p:nvPr>
        </p:nvSpPr>
        <p:spPr>
          <a:xfrm>
            <a:off x="1451582" y="329302"/>
            <a:ext cx="5938835" cy="309204"/>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898989"/>
                </a:solidFill>
                <a:uFillTx/>
                <a:latin typeface="Gill Sans MT"/>
              </a:defRPr>
            </a:lvl1pPr>
          </a:lstStyle>
          <a:p>
            <a:pPr lvl="0"/>
            <a:endParaRPr lang="en-US"/>
          </a:p>
        </p:txBody>
      </p:sp>
      <p:sp>
        <p:nvSpPr>
          <p:cNvPr id="8" name="Slide Number Placeholder 5">
            <a:extLst>
              <a:ext uri="{FF2B5EF4-FFF2-40B4-BE49-F238E27FC236}">
                <a16:creationId xmlns:a16="http://schemas.microsoft.com/office/drawing/2014/main" xmlns="" id="{902DEAB5-7690-4607-8C7F-02E34AD551C4}"/>
              </a:ext>
            </a:extLst>
          </p:cNvPr>
          <p:cNvSpPr txBox="1">
            <a:spLocks noGrp="1"/>
          </p:cNvSpPr>
          <p:nvPr>
            <p:ph type="sldNum" sz="quarter" idx="4"/>
          </p:nvPr>
        </p:nvSpPr>
        <p:spPr>
          <a:xfrm>
            <a:off x="480060" y="798975"/>
            <a:ext cx="811017" cy="503578"/>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2800" b="0" i="0" u="none" strike="noStrike" kern="1200" cap="none" spc="0" baseline="0">
                <a:solidFill>
                  <a:srgbClr val="B71E42"/>
                </a:solidFill>
                <a:uFillTx/>
                <a:latin typeface="Gill Sans MT"/>
              </a:defRPr>
            </a:lvl1pPr>
          </a:lstStyle>
          <a:p>
            <a:pPr lvl="0"/>
            <a:fld id="{F0146FA7-008F-448D-AED6-2AA9BC0C3CFB}" type="slidenum">
              <a:t>‹N°›</a:t>
            </a:fld>
            <a:endParaRPr lang="en-US"/>
          </a:p>
        </p:txBody>
      </p:sp>
      <p:cxnSp>
        <p:nvCxnSpPr>
          <p:cNvPr id="9" name="Straight Connector 9">
            <a:extLst>
              <a:ext uri="{FF2B5EF4-FFF2-40B4-BE49-F238E27FC236}">
                <a16:creationId xmlns:a16="http://schemas.microsoft.com/office/drawing/2014/main" xmlns="" id="{0DD3DDBB-1A55-4460-B6D8-2BA8C832EDBD}"/>
              </a:ext>
            </a:extLst>
          </p:cNvPr>
          <p:cNvCxnSpPr/>
          <p:nvPr/>
        </p:nvCxnSpPr>
        <p:spPr>
          <a:xfrm>
            <a:off x="0" y="6128409"/>
            <a:ext cx="12191996" cy="0"/>
          </a:xfrm>
          <a:prstGeom prst="straightConnector1">
            <a:avLst/>
          </a:prstGeom>
          <a:noFill/>
          <a:ln w="12701" cap="flat">
            <a:solidFill>
              <a:srgbClr val="000001">
                <a:alpha val="20000"/>
              </a:srgbClr>
            </a:solidFill>
            <a:prstDash val="solid"/>
            <a:miter/>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fr-FR" sz="3200" b="0" i="0" u="none" strike="noStrike" kern="1200" cap="all" spc="0" baseline="0">
          <a:solidFill>
            <a:srgbClr val="000000"/>
          </a:solidFill>
          <a:uFillTx/>
          <a:latin typeface="Gill Sans MT"/>
        </a:defRPr>
      </a:lvl1pPr>
    </p:titleStyle>
    <p:bodyStyle>
      <a:lvl1pPr marL="228600" marR="0" lvl="0" indent="-228600" algn="l" defTabSz="914400" rtl="0" fontAlgn="auto" hangingPunct="1">
        <a:lnSpc>
          <a:spcPct val="120000"/>
        </a:lnSpc>
        <a:spcBef>
          <a:spcPts val="1000"/>
        </a:spcBef>
        <a:spcAft>
          <a:spcPts val="0"/>
        </a:spcAft>
        <a:buClr>
          <a:srgbClr val="B71E42"/>
        </a:buClr>
        <a:buSzPct val="100000"/>
        <a:buFont typeface="Arial" pitchFamily="34"/>
        <a:buChar char="•"/>
        <a:tabLst/>
        <a:defRPr lang="fr-FR" sz="2000" b="0" i="0" u="none" strike="noStrike" kern="1200" cap="none" spc="0" baseline="0">
          <a:solidFill>
            <a:srgbClr val="000000"/>
          </a:solidFill>
          <a:uFillTx/>
          <a:latin typeface="Gill Sans MT"/>
        </a:defRPr>
      </a:lvl1pPr>
      <a:lvl2pPr marL="685800" marR="0" lvl="1" indent="-228600" algn="l" defTabSz="914400" rtl="0" fontAlgn="auto" hangingPunct="1">
        <a:lnSpc>
          <a:spcPct val="120000"/>
        </a:lnSpc>
        <a:spcBef>
          <a:spcPts val="500"/>
        </a:spcBef>
        <a:spcAft>
          <a:spcPts val="0"/>
        </a:spcAft>
        <a:buClr>
          <a:srgbClr val="B71E42"/>
        </a:buClr>
        <a:buSzPct val="100000"/>
        <a:buFont typeface="Arial" pitchFamily="34"/>
        <a:buChar char="•"/>
        <a:tabLst/>
        <a:defRPr lang="fr-FR" sz="1800" b="0" i="0" u="none" strike="noStrike" kern="1200" cap="none" spc="0" baseline="0">
          <a:solidFill>
            <a:srgbClr val="000000"/>
          </a:solidFill>
          <a:uFillTx/>
          <a:latin typeface="Gill Sans MT"/>
        </a:defRPr>
      </a:lvl2pPr>
      <a:lvl3pPr marL="1143000" marR="0" lvl="2" indent="-228600" algn="l" defTabSz="914400" rtl="0" fontAlgn="auto" hangingPunct="1">
        <a:lnSpc>
          <a:spcPct val="120000"/>
        </a:lnSpc>
        <a:spcBef>
          <a:spcPts val="500"/>
        </a:spcBef>
        <a:spcAft>
          <a:spcPts val="0"/>
        </a:spcAft>
        <a:buClr>
          <a:srgbClr val="B71E42"/>
        </a:buClr>
        <a:buSzPct val="100000"/>
        <a:buFont typeface="Arial" pitchFamily="34"/>
        <a:buChar char="•"/>
        <a:tabLst/>
        <a:defRPr lang="fr-FR" sz="1600" b="0" i="0" u="none" strike="noStrike" kern="1200" cap="none" spc="0" baseline="0">
          <a:solidFill>
            <a:srgbClr val="000000"/>
          </a:solidFill>
          <a:uFillTx/>
          <a:latin typeface="Gill Sans MT"/>
        </a:defRPr>
      </a:lvl3pPr>
      <a:lvl4pPr marL="1600200" marR="0" lvl="3" indent="-228600" algn="l" defTabSz="914400" rtl="0" fontAlgn="auto" hangingPunct="1">
        <a:lnSpc>
          <a:spcPct val="120000"/>
        </a:lnSpc>
        <a:spcBef>
          <a:spcPts val="500"/>
        </a:spcBef>
        <a:spcAft>
          <a:spcPts val="0"/>
        </a:spcAft>
        <a:buClr>
          <a:srgbClr val="B71E42"/>
        </a:buClr>
        <a:buSzPct val="100000"/>
        <a:buFont typeface="Arial" pitchFamily="34"/>
        <a:buChar char="•"/>
        <a:tabLst/>
        <a:defRPr lang="fr-FR" sz="1400" b="0" i="0" u="none" strike="noStrike" kern="1200" cap="none" spc="0" baseline="0">
          <a:solidFill>
            <a:srgbClr val="000000"/>
          </a:solidFill>
          <a:uFillTx/>
          <a:latin typeface="Gill Sans MT"/>
        </a:defRPr>
      </a:lvl4pPr>
      <a:lvl5pPr marL="2057400" marR="0" lvl="4" indent="-228600" algn="l" defTabSz="914400" rtl="0" fontAlgn="auto" hangingPunct="1">
        <a:lnSpc>
          <a:spcPct val="120000"/>
        </a:lnSpc>
        <a:spcBef>
          <a:spcPts val="500"/>
        </a:spcBef>
        <a:spcAft>
          <a:spcPts val="0"/>
        </a:spcAft>
        <a:buClr>
          <a:srgbClr val="B71E42"/>
        </a:buClr>
        <a:buSzPct val="100000"/>
        <a:buFont typeface="Arial" pitchFamily="34"/>
        <a:buChar char="•"/>
        <a:tabLst/>
        <a:defRPr lang="fr-FR" sz="1200" b="0" i="0" u="none" strike="noStrike" kern="1200" cap="none" spc="0" baseline="0">
          <a:solidFill>
            <a:srgbClr val="000000"/>
          </a:solidFill>
          <a:uFillTx/>
          <a:latin typeface="Gill Sans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ettres.ac-versailles.fr/spip.php?article158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CD8D78-61AD-4A86-B4C3-2A78F09E317F}"/>
              </a:ext>
            </a:extLst>
          </p:cNvPr>
          <p:cNvSpPr txBox="1">
            <a:spLocks noGrp="1"/>
          </p:cNvSpPr>
          <p:nvPr>
            <p:ph type="ctrTitle"/>
          </p:nvPr>
        </p:nvSpPr>
        <p:spPr>
          <a:xfrm>
            <a:off x="760021" y="2158285"/>
            <a:ext cx="11910946" cy="2541428"/>
          </a:xfrm>
        </p:spPr>
        <p:txBody>
          <a:bodyPr>
            <a:noAutofit/>
          </a:bodyPr>
          <a:lstStyle/>
          <a:p>
            <a:pPr lvl="0"/>
            <a:r>
              <a:rPr lang="fr-FR" sz="3600" dirty="0"/>
              <a:t>Co-intervention en continuité pédagogique : écriture longue et réalisation d’objet livre</a:t>
            </a:r>
          </a:p>
        </p:txBody>
      </p:sp>
      <p:sp>
        <p:nvSpPr>
          <p:cNvPr id="3" name="Sous-titre 2">
            <a:extLst>
              <a:ext uri="{FF2B5EF4-FFF2-40B4-BE49-F238E27FC236}">
                <a16:creationId xmlns:a16="http://schemas.microsoft.com/office/drawing/2014/main" xmlns="" id="{5D2BE32B-9038-4B5D-8DD1-0F478EDD92DD}"/>
              </a:ext>
            </a:extLst>
          </p:cNvPr>
          <p:cNvSpPr txBox="1">
            <a:spLocks noGrp="1"/>
          </p:cNvSpPr>
          <p:nvPr>
            <p:ph type="subTitle" idx="1"/>
          </p:nvPr>
        </p:nvSpPr>
        <p:spPr>
          <a:xfrm>
            <a:off x="3554931" y="5137236"/>
            <a:ext cx="8637074" cy="977621"/>
          </a:xfrm>
        </p:spPr>
        <p:txBody>
          <a:bodyPr/>
          <a:lstStyle/>
          <a:p>
            <a:pPr lvl="0"/>
            <a:r>
              <a:rPr lang="fr-FR"/>
              <a:t>Pascaline prekesztics - Rendez vous Interlignes - 6 mai 2021 -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F5E70C-3D3B-4980-8C9D-875838CED88D}"/>
              </a:ext>
            </a:extLst>
          </p:cNvPr>
          <p:cNvSpPr txBox="1">
            <a:spLocks noGrp="1"/>
          </p:cNvSpPr>
          <p:nvPr>
            <p:ph type="title"/>
          </p:nvPr>
        </p:nvSpPr>
        <p:spPr>
          <a:xfrm>
            <a:off x="-71250" y="1279529"/>
            <a:ext cx="12334506" cy="584895"/>
          </a:xfrm>
        </p:spPr>
        <p:txBody>
          <a:bodyPr anchorCtr="1">
            <a:normAutofit/>
          </a:bodyPr>
          <a:lstStyle/>
          <a:p>
            <a:pPr lvl="0" algn="ctr"/>
            <a:r>
              <a:rPr lang="fr-FR" sz="2300" b="1" dirty="0">
                <a:solidFill>
                  <a:srgbClr val="FFFFFF"/>
                </a:solidFill>
              </a:rPr>
              <a:t>ANNEXES</a:t>
            </a:r>
            <a:endParaRPr lang="fr-FR" sz="2300" dirty="0"/>
          </a:p>
        </p:txBody>
      </p:sp>
      <p:sp>
        <p:nvSpPr>
          <p:cNvPr id="3" name="Espace réservé du contenu 2">
            <a:extLst>
              <a:ext uri="{FF2B5EF4-FFF2-40B4-BE49-F238E27FC236}">
                <a16:creationId xmlns:a16="http://schemas.microsoft.com/office/drawing/2014/main" xmlns="" id="{83D1A0FA-4374-42E1-9EBE-CA4E01461154}"/>
              </a:ext>
            </a:extLst>
          </p:cNvPr>
          <p:cNvSpPr txBox="1">
            <a:spLocks noGrp="1"/>
          </p:cNvSpPr>
          <p:nvPr>
            <p:ph idx="1"/>
          </p:nvPr>
        </p:nvSpPr>
        <p:spPr>
          <a:xfrm>
            <a:off x="2624447" y="2079086"/>
            <a:ext cx="8098971" cy="1749202"/>
          </a:xfrm>
        </p:spPr>
        <p:txBody>
          <a:bodyPr/>
          <a:lstStyle/>
          <a:p>
            <a:pPr lvl="0"/>
            <a:r>
              <a:rPr lang="fr-FR" sz="2600" b="1" dirty="0">
                <a:solidFill>
                  <a:srgbClr val="FFFFFF"/>
                </a:solidFill>
              </a:rPr>
              <a:t>Extraits de documents-élèves et consignes</a:t>
            </a:r>
          </a:p>
          <a:p>
            <a:pPr lvl="0"/>
            <a:r>
              <a:rPr lang="fr-FR" sz="2600" b="1" dirty="0">
                <a:solidFill>
                  <a:srgbClr val="FFFFFF"/>
                </a:solidFill>
              </a:rPr>
              <a:t>Exemples de travaux d’élèves</a:t>
            </a:r>
            <a:endParaRPr lang="fr-FR" sz="2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DEB72D3C-B9FB-4138-A656-39679C867213}"/>
              </a:ext>
            </a:extLst>
          </p:cNvPr>
          <p:cNvPicPr>
            <a:picLocks noChangeAspect="1"/>
          </p:cNvPicPr>
          <p:nvPr/>
        </p:nvPicPr>
        <p:blipFill>
          <a:blip r:embed="rId2"/>
          <a:srcRect l="26675" t="20956" r="25291" b="27176"/>
          <a:stretch>
            <a:fillRect/>
          </a:stretch>
        </p:blipFill>
        <p:spPr>
          <a:xfrm>
            <a:off x="422031" y="0"/>
            <a:ext cx="11347938" cy="6899859"/>
          </a:xfrm>
          <a:prstGeom prst="rect">
            <a:avLst/>
          </a:prstGeom>
          <a:noFill/>
          <a:ln w="9528" cap="flat">
            <a:solidFill>
              <a:srgbClr val="000000"/>
            </a:solidFill>
            <a:prstDash val="solid"/>
            <a:miter/>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75F27031-55F3-41E4-A712-C82948250A13}"/>
              </a:ext>
            </a:extLst>
          </p:cNvPr>
          <p:cNvPicPr>
            <a:picLocks noChangeAspect="1"/>
          </p:cNvPicPr>
          <p:nvPr/>
        </p:nvPicPr>
        <p:blipFill>
          <a:blip r:embed="rId2"/>
          <a:srcRect l="24301" t="24898" r="26823" b="9988"/>
          <a:stretch>
            <a:fillRect/>
          </a:stretch>
        </p:blipFill>
        <p:spPr>
          <a:xfrm>
            <a:off x="1732611" y="0"/>
            <a:ext cx="9099512" cy="6858000"/>
          </a:xfrm>
          <a:prstGeom prst="rect">
            <a:avLst/>
          </a:prstGeom>
          <a:noFill/>
          <a:ln w="9528" cap="flat">
            <a:solidFill>
              <a:srgbClr val="000000"/>
            </a:solidFill>
            <a:prstDash val="solid"/>
            <a:miter/>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a:extLst>
              <a:ext uri="{FF2B5EF4-FFF2-40B4-BE49-F238E27FC236}">
                <a16:creationId xmlns:a16="http://schemas.microsoft.com/office/drawing/2014/main" xmlns="" id="{9D84AFD0-D56F-4E50-BD2D-E15FC3182D3D}"/>
              </a:ext>
            </a:extLst>
          </p:cNvPr>
          <p:cNvPicPr>
            <a:picLocks noChangeAspect="1"/>
          </p:cNvPicPr>
          <p:nvPr/>
        </p:nvPicPr>
        <p:blipFill>
          <a:blip r:embed="rId2"/>
          <a:srcRect l="24445" t="25433" r="27673" b="23135"/>
          <a:stretch>
            <a:fillRect/>
          </a:stretch>
        </p:blipFill>
        <p:spPr>
          <a:xfrm>
            <a:off x="392680" y="1"/>
            <a:ext cx="11257014" cy="6841424"/>
          </a:xfrm>
          <a:prstGeom prst="rect">
            <a:avLst/>
          </a:prstGeom>
          <a:noFill/>
          <a:ln w="9528" cap="flat">
            <a:solidFill>
              <a:srgbClr val="000000"/>
            </a:solidFill>
            <a:prstDash val="solid"/>
            <a:miter/>
          </a:ln>
        </p:spPr>
      </p:pic>
    </p:spTree>
    <p:extLst>
      <p:ext uri="{BB962C8B-B14F-4D97-AF65-F5344CB8AC3E}">
        <p14:creationId xmlns:p14="http://schemas.microsoft.com/office/powerpoint/2010/main" val="23328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9FE3A4FC-778A-4D48-B7B6-E354B61AA5BA}"/>
              </a:ext>
            </a:extLst>
          </p:cNvPr>
          <p:cNvPicPr>
            <a:picLocks noChangeAspect="1"/>
          </p:cNvPicPr>
          <p:nvPr/>
        </p:nvPicPr>
        <p:blipFill>
          <a:blip r:embed="rId2"/>
          <a:srcRect l="16800" t="22672" r="17575" b="7271"/>
          <a:stretch>
            <a:fillRect/>
          </a:stretch>
        </p:blipFill>
        <p:spPr>
          <a:xfrm>
            <a:off x="1221446" y="716980"/>
            <a:ext cx="9976986" cy="5992513"/>
          </a:xfrm>
          <a:prstGeom prst="rect">
            <a:avLst/>
          </a:prstGeom>
          <a:noFill/>
          <a:ln w="9528" cap="flat">
            <a:solidFill>
              <a:srgbClr val="000000"/>
            </a:solidFill>
            <a:prstDash val="solid"/>
            <a:miter/>
          </a:ln>
        </p:spPr>
      </p:pic>
      <p:sp>
        <p:nvSpPr>
          <p:cNvPr id="4" name="ZoneTexte 2">
            <a:extLst>
              <a:ext uri="{FF2B5EF4-FFF2-40B4-BE49-F238E27FC236}">
                <a16:creationId xmlns:a16="http://schemas.microsoft.com/office/drawing/2014/main" xmlns="" id="{0B9ABC6C-A319-416C-8CCA-90CDEF03B9FC}"/>
              </a:ext>
            </a:extLst>
          </p:cNvPr>
          <p:cNvSpPr txBox="1"/>
          <p:nvPr/>
        </p:nvSpPr>
        <p:spPr>
          <a:xfrm>
            <a:off x="1344058" y="132203"/>
            <a:ext cx="8505026"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1200" cap="none" spc="0" baseline="0" dirty="0">
                <a:solidFill>
                  <a:srgbClr val="000000"/>
                </a:solidFill>
                <a:uFillTx/>
                <a:latin typeface="Calibri"/>
              </a:rPr>
              <a:t>Travaux d’élèves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a:extLst>
              <a:ext uri="{FF2B5EF4-FFF2-40B4-BE49-F238E27FC236}">
                <a16:creationId xmlns:a16="http://schemas.microsoft.com/office/drawing/2014/main" xmlns="" id="{83DB21B1-3BFD-42B1-B94F-527AE1594B2C}"/>
              </a:ext>
            </a:extLst>
          </p:cNvPr>
          <p:cNvPicPr>
            <a:picLocks noChangeAspect="1"/>
          </p:cNvPicPr>
          <p:nvPr/>
        </p:nvPicPr>
        <p:blipFill>
          <a:blip r:embed="rId2"/>
          <a:stretch>
            <a:fillRect/>
          </a:stretch>
        </p:blipFill>
        <p:spPr>
          <a:xfrm>
            <a:off x="3750196" y="60068"/>
            <a:ext cx="5893675" cy="6737864"/>
          </a:xfrm>
          <a:prstGeom prst="rect">
            <a:avLst/>
          </a:prstGeom>
          <a:noFill/>
          <a:ln cap="flat">
            <a:noFill/>
          </a:ln>
        </p:spPr>
      </p:pic>
      <p:sp>
        <p:nvSpPr>
          <p:cNvPr id="4" name="ZoneTexte 2">
            <a:extLst>
              <a:ext uri="{FF2B5EF4-FFF2-40B4-BE49-F238E27FC236}">
                <a16:creationId xmlns:a16="http://schemas.microsoft.com/office/drawing/2014/main" xmlns="" id="{0B9ABC6C-A319-416C-8CCA-90CDEF03B9FC}"/>
              </a:ext>
            </a:extLst>
          </p:cNvPr>
          <p:cNvSpPr txBox="1"/>
          <p:nvPr/>
        </p:nvSpPr>
        <p:spPr>
          <a:xfrm>
            <a:off x="-2586675" y="97621"/>
            <a:ext cx="8505026"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1" i="0" u="none" strike="noStrike" kern="1200" cap="none" spc="0" baseline="0" dirty="0">
                <a:solidFill>
                  <a:srgbClr val="000000"/>
                </a:solidFill>
                <a:uFillTx/>
                <a:latin typeface="Calibri"/>
              </a:rPr>
              <a:t>Travaux d’élèves</a:t>
            </a:r>
          </a:p>
        </p:txBody>
      </p:sp>
    </p:spTree>
    <p:extLst>
      <p:ext uri="{BB962C8B-B14F-4D97-AF65-F5344CB8AC3E}">
        <p14:creationId xmlns:p14="http://schemas.microsoft.com/office/powerpoint/2010/main" val="43835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A63591-527C-48AA-B102-90F4AB4F1FCF}"/>
              </a:ext>
            </a:extLst>
          </p:cNvPr>
          <p:cNvSpPr txBox="1">
            <a:spLocks noGrp="1"/>
          </p:cNvSpPr>
          <p:nvPr>
            <p:ph type="title"/>
          </p:nvPr>
        </p:nvSpPr>
        <p:spPr>
          <a:xfrm>
            <a:off x="1451582" y="804516"/>
            <a:ext cx="9603275" cy="1049237"/>
          </a:xfrm>
        </p:spPr>
        <p:txBody>
          <a:bodyPr/>
          <a:lstStyle/>
          <a:p>
            <a:pPr lvl="0"/>
            <a:r>
              <a:rPr lang="fr-FR"/>
              <a:t>sommaire</a:t>
            </a:r>
          </a:p>
        </p:txBody>
      </p:sp>
      <p:sp>
        <p:nvSpPr>
          <p:cNvPr id="3" name="Espace réservé du contenu 2">
            <a:extLst>
              <a:ext uri="{FF2B5EF4-FFF2-40B4-BE49-F238E27FC236}">
                <a16:creationId xmlns:a16="http://schemas.microsoft.com/office/drawing/2014/main" xmlns="" id="{BBE90DEB-ED57-43EC-A133-1F2AEC57F867}"/>
              </a:ext>
            </a:extLst>
          </p:cNvPr>
          <p:cNvSpPr txBox="1">
            <a:spLocks noGrp="1"/>
          </p:cNvSpPr>
          <p:nvPr>
            <p:ph idx="1"/>
          </p:nvPr>
        </p:nvSpPr>
        <p:spPr>
          <a:xfrm>
            <a:off x="1451582" y="2015730"/>
            <a:ext cx="9603275" cy="3450616"/>
          </a:xfrm>
        </p:spPr>
        <p:txBody>
          <a:bodyPr>
            <a:normAutofit/>
          </a:bodyPr>
          <a:lstStyle/>
          <a:p>
            <a:pPr lvl="0"/>
            <a:r>
              <a:rPr lang="fr-FR" sz="2800" dirty="0"/>
              <a:t>Contexte de départ</a:t>
            </a:r>
          </a:p>
          <a:p>
            <a:pPr lvl="0"/>
            <a:r>
              <a:rPr lang="fr-FR" sz="2800" dirty="0"/>
              <a:t>Caractéristique technique</a:t>
            </a:r>
          </a:p>
          <a:p>
            <a:pPr lvl="0"/>
            <a:r>
              <a:rPr lang="fr-FR" sz="2800" dirty="0"/>
              <a:t>Déroulement : un projet en 5 étapes</a:t>
            </a:r>
          </a:p>
          <a:p>
            <a:pPr lvl="0"/>
            <a:r>
              <a:rPr lang="fr-FR" sz="2800" dirty="0"/>
              <a:t>Bilan : avantages, inconvénients, avis, projection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bg>
      <p:bgPr>
        <a:solidFill>
          <a:srgbClr val="9622E7"/>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A46CD37-C3DF-4795-A0EF-701A6A231FA9}"/>
              </a:ext>
            </a:extLst>
          </p:cNvPr>
          <p:cNvSpPr txBox="1">
            <a:spLocks noGrp="1"/>
          </p:cNvSpPr>
          <p:nvPr>
            <p:ph type="title"/>
          </p:nvPr>
        </p:nvSpPr>
        <p:spPr>
          <a:xfrm>
            <a:off x="198781" y="780769"/>
            <a:ext cx="12108868" cy="1049237"/>
          </a:xfrm>
        </p:spPr>
        <p:txBody>
          <a:bodyPr anchorCtr="1">
            <a:normAutofit fontScale="90000"/>
          </a:bodyPr>
          <a:lstStyle/>
          <a:p>
            <a:pPr lvl="0" algn="ctr"/>
            <a:r>
              <a:rPr lang="fr-FR" sz="2600" b="1">
                <a:solidFill>
                  <a:srgbClr val="FFFFFF"/>
                </a:solidFill>
              </a:rPr>
              <a:t/>
            </a:r>
            <a:br>
              <a:rPr lang="fr-FR" sz="2600" b="1">
                <a:solidFill>
                  <a:srgbClr val="FFFFFF"/>
                </a:solidFill>
              </a:rPr>
            </a:br>
            <a:r>
              <a:rPr lang="fr-FR" sz="2600" b="1">
                <a:solidFill>
                  <a:srgbClr val="FFFFFF"/>
                </a:solidFill>
              </a:rPr>
              <a:t>contexte de départ</a:t>
            </a:r>
            <a:r>
              <a:rPr lang="fr-FR" sz="2600"/>
              <a:t/>
            </a:r>
            <a:br>
              <a:rPr lang="fr-FR" sz="2600"/>
            </a:br>
            <a:endParaRPr lang="fr-FR" sz="2600" b="1">
              <a:solidFill>
                <a:srgbClr val="FFFFFF"/>
              </a:solidFill>
            </a:endParaRPr>
          </a:p>
        </p:txBody>
      </p:sp>
      <p:sp>
        <p:nvSpPr>
          <p:cNvPr id="3" name="Espace réservé du contenu 2">
            <a:extLst>
              <a:ext uri="{FF2B5EF4-FFF2-40B4-BE49-F238E27FC236}">
                <a16:creationId xmlns:a16="http://schemas.microsoft.com/office/drawing/2014/main" xmlns="" id="{453ED6FC-5FCE-4B7B-9C0E-BFD7EAAABE0E}"/>
              </a:ext>
            </a:extLst>
          </p:cNvPr>
          <p:cNvSpPr txBox="1">
            <a:spLocks noGrp="1"/>
          </p:cNvSpPr>
          <p:nvPr>
            <p:ph idx="1"/>
          </p:nvPr>
        </p:nvSpPr>
        <p:spPr>
          <a:xfrm>
            <a:off x="0" y="1830005"/>
            <a:ext cx="12192000" cy="4453563"/>
          </a:xfrm>
        </p:spPr>
        <p:txBody>
          <a:bodyPr>
            <a:normAutofit fontScale="92500" lnSpcReduction="10000"/>
          </a:bodyPr>
          <a:lstStyle/>
          <a:p>
            <a:pPr lvl="0">
              <a:lnSpc>
                <a:spcPct val="100000"/>
              </a:lnSpc>
            </a:pPr>
            <a:r>
              <a:rPr lang="fr-FR" sz="2400" dirty="0"/>
              <a:t>UN </a:t>
            </a:r>
            <a:r>
              <a:rPr lang="fr-FR" sz="2400" b="1" dirty="0">
                <a:solidFill>
                  <a:srgbClr val="FFFFFF"/>
                </a:solidFill>
              </a:rPr>
              <a:t>CONSTAT</a:t>
            </a:r>
            <a:r>
              <a:rPr lang="fr-FR" sz="2400" dirty="0"/>
              <a:t> :  un essoufflement de la motivation et du travail des élèves &gt; comment les motiver à nouveau et maintenir un lien avec l’école ?</a:t>
            </a:r>
          </a:p>
          <a:p>
            <a:pPr lvl="0">
              <a:lnSpc>
                <a:spcPct val="100000"/>
              </a:lnSpc>
            </a:pPr>
            <a:r>
              <a:rPr lang="fr-FR" sz="2400" dirty="0"/>
              <a:t>UNE </a:t>
            </a:r>
            <a:r>
              <a:rPr lang="fr-FR" sz="2400" b="1" dirty="0">
                <a:solidFill>
                  <a:srgbClr val="FFFFFF"/>
                </a:solidFill>
              </a:rPr>
              <a:t>VOLONTÉ</a:t>
            </a:r>
            <a:r>
              <a:rPr lang="fr-FR" sz="2400" dirty="0"/>
              <a:t> : de s’emparer de la continuité pédagogique et maintenir un lien social par une activité ludique et pédagogique</a:t>
            </a:r>
          </a:p>
          <a:p>
            <a:pPr lvl="0">
              <a:lnSpc>
                <a:spcPct val="100000"/>
              </a:lnSpc>
            </a:pPr>
            <a:r>
              <a:rPr lang="fr-FR" sz="2400" dirty="0"/>
              <a:t>UN </a:t>
            </a:r>
            <a:r>
              <a:rPr lang="fr-FR" sz="2400" b="1" dirty="0">
                <a:solidFill>
                  <a:srgbClr val="FFFFFF"/>
                </a:solidFill>
              </a:rPr>
              <a:t>BESOIN</a:t>
            </a:r>
            <a:r>
              <a:rPr lang="fr-FR" sz="2400" dirty="0"/>
              <a:t> : travailler autrement dans un contexte inédit pour valider des compétences</a:t>
            </a:r>
          </a:p>
          <a:p>
            <a:pPr lvl="0">
              <a:lnSpc>
                <a:spcPct val="100000"/>
              </a:lnSpc>
            </a:pPr>
            <a:r>
              <a:rPr lang="fr-FR" sz="2400" dirty="0">
                <a:latin typeface="Arial" pitchFamily="34"/>
              </a:rPr>
              <a:t>UN </a:t>
            </a:r>
            <a:r>
              <a:rPr lang="fr-FR" sz="2400" b="1" dirty="0">
                <a:solidFill>
                  <a:srgbClr val="FFFFFF"/>
                </a:solidFill>
              </a:rPr>
              <a:t>DÉFI</a:t>
            </a:r>
            <a:r>
              <a:rPr lang="fr-FR" sz="2400" dirty="0"/>
              <a:t> : pérenniser le travail en </a:t>
            </a:r>
            <a:r>
              <a:rPr lang="fr-FR" sz="2400" dirty="0" err="1"/>
              <a:t>co</a:t>
            </a:r>
            <a:r>
              <a:rPr lang="fr-FR" sz="2400" dirty="0"/>
              <a:t>-intervention en lien avec le CAP AEPE (accompagnement éducatif Petite Enfance).  Travailler à 2 enseignantes avec une classe de CAP sur un projet en total distanciel</a:t>
            </a:r>
          </a:p>
          <a:p>
            <a:pPr lvl="0">
              <a:lnSpc>
                <a:spcPct val="100000"/>
              </a:lnSpc>
            </a:pPr>
            <a:r>
              <a:rPr lang="fr-FR" sz="2400" dirty="0"/>
              <a:t>DES </a:t>
            </a:r>
            <a:r>
              <a:rPr lang="fr-FR" sz="2400" b="1" dirty="0">
                <a:solidFill>
                  <a:schemeClr val="bg2">
                    <a:lumMod val="50000"/>
                  </a:schemeClr>
                </a:solidFill>
              </a:rPr>
              <a:t>OUTILS</a:t>
            </a:r>
            <a:r>
              <a:rPr lang="fr-FR" sz="2400" dirty="0"/>
              <a:t> : classe virtuelle du CNED, messagerie ENT et mails, WhatsApp, téléphone.</a:t>
            </a:r>
          </a:p>
          <a:p>
            <a:pPr marL="0" lvl="0" indent="0">
              <a:lnSpc>
                <a:spcPct val="100000"/>
              </a:lnSpc>
              <a:buNone/>
            </a:pPr>
            <a:r>
              <a:rPr lang="fr-FR" sz="2400" dirty="0"/>
              <a:t>		   une trouvaille sur le site académique : une séquence </a:t>
            </a:r>
          </a:p>
          <a:p>
            <a:pPr marL="0" lvl="0" indent="0" algn="ctr">
              <a:lnSpc>
                <a:spcPct val="100000"/>
              </a:lnSpc>
              <a:buNone/>
            </a:pPr>
            <a:r>
              <a:rPr lang="fr-FR" sz="2400" dirty="0"/>
              <a:t>« </a:t>
            </a:r>
            <a:r>
              <a:rPr lang="fr-FR" i="1" dirty="0">
                <a:latin typeface="Arial" pitchFamily="34"/>
              </a:rPr>
              <a:t>tous porteurs d’histoires : un projet pour peupler nos élèves d’histoires en cette période de confinement</a:t>
            </a:r>
            <a:r>
              <a:rPr lang="fr-FR" dirty="0">
                <a:latin typeface="Arial" pitchFamily="34"/>
              </a:rPr>
              <a:t>  »</a:t>
            </a:r>
          </a:p>
          <a:p>
            <a:pPr marL="0" lvl="0" indent="0" algn="ctr">
              <a:lnSpc>
                <a:spcPct val="100000"/>
              </a:lnSpc>
              <a:buNone/>
            </a:pPr>
            <a:r>
              <a:rPr lang="fr-FR" dirty="0">
                <a:latin typeface="Arial" pitchFamily="34"/>
              </a:rPr>
              <a:t> (</a:t>
            </a:r>
            <a:r>
              <a:rPr lang="fr-FR" u="sng" dirty="0">
                <a:solidFill>
                  <a:srgbClr val="0000FF"/>
                </a:solidFill>
                <a:latin typeface="Arial" pitchFamily="34"/>
                <a:hlinkClick r:id="rId2"/>
              </a:rPr>
              <a:t>https://lettres.ac-versailles.fr/spip.php?article1582</a:t>
            </a:r>
            <a:r>
              <a:rPr lang="fr-FR" dirty="0">
                <a:latin typeface="Arial" pitchFamily="34"/>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
    <p:bg>
      <p:bgPr>
        <a:blipFill>
          <a:blip r:embed="rId2"/>
          <a:tile/>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47853491-989B-47C9-8070-20C2D00E4769}"/>
              </a:ext>
            </a:extLst>
          </p:cNvPr>
          <p:cNvSpPr txBox="1"/>
          <p:nvPr/>
        </p:nvSpPr>
        <p:spPr>
          <a:xfrm>
            <a:off x="95010" y="0"/>
            <a:ext cx="12096990" cy="5786199"/>
          </a:xfrm>
          <a:prstGeom prst="rect">
            <a:avLst/>
          </a:prstGeom>
          <a:noFill/>
          <a:ln cap="flat">
            <a:noFill/>
          </a:ln>
        </p:spPr>
        <p:txBody>
          <a:bodyPr vert="horz" wrap="square" lIns="91440" tIns="45720" rIns="91440" bIns="45720" anchor="t" anchorCtr="0" compatLnSpc="1">
            <a:spAutoFit/>
          </a:bodyPr>
          <a:lstStyle/>
          <a:p>
            <a:pPr algn="ctr" defTabSz="457200">
              <a:defRPr sz="1800" b="0" i="0" u="none" strike="noStrike" kern="0" cap="none" spc="0" baseline="0">
                <a:solidFill>
                  <a:srgbClr val="000000"/>
                </a:solidFill>
                <a:uFillTx/>
              </a:defRPr>
            </a:pPr>
            <a:r>
              <a:rPr lang="fr-FR" sz="1800" b="1" i="0" u="none" strike="noStrike" kern="1200" cap="none" spc="0" baseline="0" dirty="0">
                <a:solidFill>
                  <a:srgbClr val="7030A0"/>
                </a:solidFill>
                <a:uFillTx/>
                <a:latin typeface="Arial" pitchFamily="34"/>
                <a:ea typeface="Times New Roman" pitchFamily="18"/>
              </a:rPr>
              <a:t>2 enseignantes prêtes à relever le défi !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1" u="none" strike="noStrike" kern="1200" cap="none" spc="0" baseline="0" dirty="0">
              <a:solidFill>
                <a:srgbClr val="000000"/>
              </a:solidFill>
              <a:uFillTx/>
              <a:latin typeface="Arial" pitchFamily="34"/>
              <a:ea typeface="Helvetica Neue Light"/>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1" u="none" strike="noStrike" kern="1200" cap="none" spc="0" baseline="0" dirty="0">
                <a:solidFill>
                  <a:srgbClr val="000000"/>
                </a:solidFill>
                <a:uFillTx/>
                <a:latin typeface="Arial" pitchFamily="34"/>
                <a:ea typeface="Helvetica Neue Light"/>
              </a:rPr>
              <a:t>Quoi de mieux que de faire rédiger des histoires aux élèves, même à distance, dans l’esprit de l’activité initiale ?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1" u="none" strike="noStrike" kern="1200" cap="none" spc="0" baseline="0" dirty="0">
              <a:solidFill>
                <a:srgbClr val="000000"/>
              </a:solidFill>
              <a:uFillTx/>
              <a:latin typeface="Arial" pitchFamily="34"/>
              <a:ea typeface="Helvetica Neue Light"/>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1" u="none" strike="noStrike" kern="1200" cap="none" spc="0" baseline="0" dirty="0">
                <a:solidFill>
                  <a:srgbClr val="000000"/>
                </a:solidFill>
                <a:uFillTx/>
                <a:latin typeface="Arial" pitchFamily="34"/>
                <a:ea typeface="Helvetica Neue Light"/>
              </a:rPr>
              <a:t>Quoi de mieux pour faire travailler des compétences à la fois linguistiques et professionnelles ?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1" u="none" strike="noStrike" kern="1200" cap="none" spc="0" baseline="0" dirty="0">
              <a:solidFill>
                <a:srgbClr val="000000"/>
              </a:solidFill>
              <a:uFillTx/>
              <a:latin typeface="Arial" pitchFamily="34"/>
              <a:ea typeface="Helvetica Neue Light"/>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1" u="none" strike="noStrike" kern="1200" cap="none" spc="0" baseline="0" dirty="0">
                <a:solidFill>
                  <a:srgbClr val="000000"/>
                </a:solidFill>
                <a:uFillTx/>
                <a:latin typeface="Arial" pitchFamily="34"/>
                <a:ea typeface="Helvetica Neue Light"/>
              </a:rPr>
              <a:t>Quoi de mieux pour maintenir un lien social créatif ?</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Arial" pitchFamily="34"/>
              <a:ea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7030A0"/>
                </a:solidFill>
                <a:uFillTx/>
                <a:latin typeface="Arial" pitchFamily="34"/>
                <a:ea typeface="Times New Roman" pitchFamily="18"/>
              </a:rPr>
              <a:t>Objectifs et les enjeux :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1200" cap="none" spc="0" baseline="0" dirty="0">
              <a:solidFill>
                <a:srgbClr val="7030A0"/>
              </a:solidFill>
              <a:uFillTx/>
              <a:latin typeface="Times New Roman" pitchFamily="18"/>
              <a:ea typeface="Times New Roman" pitchFamily="18"/>
            </a:endParaRPr>
          </a:p>
          <a:p>
            <a:pPr marL="342900" indent="-342900" defTabSz="457200">
              <a:buSzPct val="100000"/>
              <a:buFont typeface="Arial" pitchFamily="34"/>
              <a:buChar char="-"/>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Arial" pitchFamily="34"/>
                <a:ea typeface="Helvetica Neue Light"/>
              </a:rPr>
              <a:t>Pratiquer la </a:t>
            </a:r>
            <a:r>
              <a:rPr lang="fr-FR" sz="2000" b="1" i="0" u="none" strike="noStrike" kern="1200" cap="none" spc="0" baseline="0" dirty="0">
                <a:solidFill>
                  <a:srgbClr val="000000"/>
                </a:solidFill>
                <a:uFillTx/>
                <a:latin typeface="Arial" pitchFamily="34"/>
                <a:ea typeface="Helvetica Neue Light"/>
              </a:rPr>
              <a:t>différenciation pédagogique </a:t>
            </a:r>
            <a:r>
              <a:rPr lang="fr-FR" sz="2000" b="0" i="0" u="none" strike="noStrike" kern="1200" cap="none" spc="0" baseline="0" dirty="0">
                <a:solidFill>
                  <a:srgbClr val="000000"/>
                </a:solidFill>
                <a:uFillTx/>
                <a:latin typeface="Arial" pitchFamily="34"/>
                <a:ea typeface="Helvetica Neue Light"/>
              </a:rPr>
              <a:t>: prendre en compte tous les élèves, y compris ceux qui ne parlent pas le français à la maison, envisager des </a:t>
            </a:r>
            <a:r>
              <a:rPr lang="fr-FR" sz="2000" b="1" i="0" u="none" strike="noStrike" kern="1200" cap="none" spc="0" baseline="0" dirty="0">
                <a:solidFill>
                  <a:srgbClr val="000000"/>
                </a:solidFill>
                <a:uFillTx/>
                <a:latin typeface="Arial" pitchFamily="34"/>
                <a:ea typeface="Helvetica Neue Light"/>
              </a:rPr>
              <a:t>supports et une démarche de travail </a:t>
            </a:r>
            <a:r>
              <a:rPr lang="fr-FR" sz="2000" b="0" i="0" u="none" strike="noStrike" kern="1200" cap="none" spc="0" baseline="0" dirty="0">
                <a:solidFill>
                  <a:srgbClr val="000000"/>
                </a:solidFill>
                <a:uFillTx/>
                <a:latin typeface="Arial" pitchFamily="34"/>
                <a:ea typeface="Helvetica Neue Light"/>
              </a:rPr>
              <a:t>qui soient les </a:t>
            </a:r>
            <a:r>
              <a:rPr lang="fr-FR" sz="2000" b="1" i="0" u="none" strike="noStrike" kern="1200" cap="none" spc="0" baseline="0" dirty="0">
                <a:solidFill>
                  <a:srgbClr val="000000"/>
                </a:solidFill>
                <a:uFillTx/>
                <a:latin typeface="Arial" pitchFamily="34"/>
                <a:ea typeface="Helvetica Neue Light"/>
              </a:rPr>
              <a:t>moins inégalitaires </a:t>
            </a:r>
            <a:r>
              <a:rPr lang="fr-FR" sz="2000" b="0" i="0" u="none" strike="noStrike" kern="1200" cap="none" spc="0" baseline="0" dirty="0">
                <a:solidFill>
                  <a:srgbClr val="000000"/>
                </a:solidFill>
                <a:uFillTx/>
                <a:latin typeface="Arial" pitchFamily="34"/>
                <a:ea typeface="Helvetica Neue Light"/>
              </a:rPr>
              <a:t>possibles </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Times New Roman" pitchFamily="18"/>
              <a:ea typeface="Helvetica Neue Light"/>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000" b="1" i="0" u="none" strike="noStrike" kern="1200" cap="none" spc="0" baseline="0" dirty="0">
                <a:solidFill>
                  <a:srgbClr val="000000"/>
                </a:solidFill>
                <a:uFillTx/>
                <a:latin typeface="Arial" pitchFamily="34"/>
                <a:ea typeface="Helvetica Neue Light"/>
              </a:rPr>
              <a:t>Tenir compte des difficultés </a:t>
            </a:r>
            <a:r>
              <a:rPr lang="fr-FR" sz="2000" b="0" i="0" u="none" strike="noStrike" kern="1200" cap="none" spc="0" baseline="0" dirty="0">
                <a:solidFill>
                  <a:srgbClr val="000000"/>
                </a:solidFill>
                <a:uFillTx/>
                <a:latin typeface="Arial" pitchFamily="34"/>
                <a:ea typeface="Helvetica Neue Light"/>
              </a:rPr>
              <a:t>d’accès aux supports numériques dans certaines familles </a:t>
            </a:r>
          </a:p>
          <a:p>
            <a:pPr marR="0" lvl="0" algn="l"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Times New Roman" pitchFamily="18"/>
              <a:ea typeface="Helvetica Neue Light"/>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Arial" pitchFamily="34"/>
                <a:ea typeface="Helvetica Neue Light"/>
              </a:rPr>
              <a:t>Travailler sur des </a:t>
            </a:r>
            <a:r>
              <a:rPr lang="fr-FR" sz="2000" b="1" i="0" u="none" strike="noStrike" kern="1200" cap="none" spc="0" baseline="0" dirty="0">
                <a:solidFill>
                  <a:srgbClr val="000000"/>
                </a:solidFill>
                <a:uFillTx/>
                <a:latin typeface="Arial" pitchFamily="34"/>
                <a:ea typeface="Helvetica Neue Light"/>
              </a:rPr>
              <a:t>compétences fondamentales à partir de consignes très simples</a:t>
            </a:r>
            <a:endParaRPr lang="fr-FR" sz="2000" dirty="0">
              <a:solidFill>
                <a:srgbClr val="000000"/>
              </a:solidFill>
              <a:latin typeface="Arial" pitchFamily="34"/>
              <a:ea typeface="Helvetica Neue Light"/>
            </a:endParaRPr>
          </a:p>
          <a:p>
            <a:pPr marR="0" lvl="0" algn="l"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Arial" pitchFamily="34"/>
              <a:ea typeface="Helvetica Neue Light"/>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2000" b="1" i="0" u="none" strike="noStrike" kern="0" cap="none" spc="0" baseline="0" dirty="0">
                <a:solidFill>
                  <a:srgbClr val="000000"/>
                </a:solidFill>
                <a:uFillTx/>
                <a:latin typeface="Arial" pitchFamily="34"/>
                <a:ea typeface="Helvetica Neue Light"/>
              </a:rPr>
              <a:t>F</a:t>
            </a:r>
            <a:r>
              <a:rPr lang="fr-FR" sz="2000" b="1" i="0" u="none" strike="noStrike" kern="1200" cap="none" spc="0" baseline="0" dirty="0">
                <a:solidFill>
                  <a:srgbClr val="000000"/>
                </a:solidFill>
                <a:uFillTx/>
                <a:latin typeface="Arial" pitchFamily="34"/>
                <a:ea typeface="Helvetica Neue Light"/>
              </a:rPr>
              <a:t>aciliter l’accompagnement </a:t>
            </a:r>
            <a:r>
              <a:rPr lang="fr-FR" sz="2000" b="0" i="0" u="none" strike="noStrike" kern="1200" cap="none" spc="0" baseline="0" dirty="0">
                <a:solidFill>
                  <a:srgbClr val="000000"/>
                </a:solidFill>
                <a:uFillTx/>
                <a:latin typeface="Arial" pitchFamily="34"/>
                <a:ea typeface="Helvetica Neue Light"/>
              </a:rPr>
              <a:t>du travail </a:t>
            </a:r>
            <a:r>
              <a:rPr lang="fr-FR" sz="2000" dirty="0">
                <a:solidFill>
                  <a:srgbClr val="000000"/>
                </a:solidFill>
                <a:latin typeface="Arial" pitchFamily="34"/>
                <a:ea typeface="Times New Roman" pitchFamily="18"/>
              </a:rPr>
              <a:t>en total distanciel</a:t>
            </a:r>
            <a:endParaRPr lang="fr-FR" sz="2800" b="1" i="0" u="none" strike="noStrike" kern="1200" cap="none" spc="0" baseline="0" dirty="0">
              <a:solidFill>
                <a:srgbClr val="7030A0"/>
              </a:solidFill>
              <a:uFillTx/>
              <a:latin typeface="Times New Roman" pitchFamily="18"/>
              <a:ea typeface="Times New Roman" pitchFamily="18"/>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7030A0"/>
              </a:solidFill>
              <a:uFillTx/>
              <a:latin typeface="Arial" pitchFamily="34"/>
              <a:ea typeface="Times New Roman" pitchFamily="1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
    <p:bg>
      <p:bgPr>
        <a:blipFill>
          <a:blip r:embed="rId2"/>
          <a:tile/>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7B49552-0E4A-47A3-BD08-12051F741205}"/>
              </a:ext>
            </a:extLst>
          </p:cNvPr>
          <p:cNvSpPr txBox="1"/>
          <p:nvPr/>
        </p:nvSpPr>
        <p:spPr>
          <a:xfrm>
            <a:off x="328543" y="543683"/>
            <a:ext cx="11863453" cy="5262975"/>
          </a:xfrm>
          <a:prstGeom prst="rect">
            <a:avLst/>
          </a:prstGeom>
          <a:noFill/>
          <a:ln cap="flat">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7030A0"/>
                </a:solidFill>
                <a:uFillTx/>
                <a:latin typeface="Arial" pitchFamily="34"/>
                <a:ea typeface="Times New Roman" pitchFamily="18"/>
              </a:rPr>
              <a:t>Comment ?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a:solidFill>
                <a:srgbClr val="7030A0"/>
              </a:solidFill>
              <a:uFillTx/>
              <a:latin typeface="Times New Roman" pitchFamily="18"/>
              <a:ea typeface="Times New Roman" pitchFamily="18"/>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Arial" pitchFamily="34"/>
                <a:ea typeface="Helvetica Neue Light"/>
              </a:rPr>
              <a:t>Plan de séquence et Planning de travail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Arial" pitchFamily="34"/>
                <a:ea typeface="Helvetica Neue Light"/>
              </a:rPr>
              <a:t>heures de classe virtuelle et travail à distance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Arial" pitchFamily="34"/>
                <a:ea typeface="Helvetica Neue Light"/>
              </a:rPr>
              <a:t>co-intervention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Arial" pitchFamily="34"/>
                <a:ea typeface="Helvetica Neue Light"/>
              </a:rPr>
              <a:t>planning sur 3 semaines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a typeface="Helvetica Neue Light"/>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Arial" pitchFamily="34"/>
                <a:ea typeface="Helvetica Neue Light"/>
              </a:rPr>
              <a:t>Reformulation</a:t>
            </a:r>
            <a:r>
              <a:rPr lang="fr-FR" sz="1800" b="0" i="0" u="none" strike="noStrike" kern="1200" cap="none" spc="0" baseline="0">
                <a:solidFill>
                  <a:srgbClr val="000000"/>
                </a:solidFill>
                <a:uFillTx/>
                <a:latin typeface="Arial" pitchFamily="34"/>
                <a:ea typeface="Helvetica Neue Light"/>
              </a:rPr>
              <a:t> des situations : adaptation du projet initial</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a typeface="Helvetica Neue Light"/>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Arial" pitchFamily="34"/>
                <a:ea typeface="Helvetica Neue Light"/>
              </a:rPr>
              <a:t>Guidances et rituels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a typeface="Helvetica Neue Light"/>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Arial" pitchFamily="34"/>
                <a:ea typeface="Helvetica Neue Light"/>
              </a:rPr>
              <a:t>Ressources </a:t>
            </a:r>
            <a:r>
              <a:rPr lang="fr-FR" sz="1800" b="0" i="0" u="none" strike="noStrike" kern="1200" cap="none" spc="0" baseline="0">
                <a:solidFill>
                  <a:srgbClr val="000000"/>
                </a:solidFill>
                <a:uFillTx/>
                <a:latin typeface="Arial" pitchFamily="34"/>
              </a:rPr>
              <a:t>: pour aider au travail de relecture, exemples créés par les enseignants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800" b="0" i="0" u="none" strike="noStrike" kern="0" cap="none" spc="0" baseline="0">
              <a:solidFill>
                <a:srgbClr val="000000"/>
              </a:solidFill>
              <a:uFillTx/>
              <a:latin typeface="Arial" pitchFamily="34"/>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a:solidFill>
                  <a:srgbClr val="000000"/>
                </a:solidFill>
                <a:uFillTx/>
                <a:latin typeface="Arial" pitchFamily="34"/>
              </a:rPr>
              <a:t>Outils</a:t>
            </a:r>
            <a:r>
              <a:rPr lang="fr-FR" sz="1800" b="0" i="0" u="none" strike="noStrike" kern="1200" cap="none" spc="0" baseline="0">
                <a:solidFill>
                  <a:srgbClr val="000000"/>
                </a:solidFill>
                <a:uFillTx/>
                <a:latin typeface="Arial" pitchFamily="34"/>
              </a:rPr>
              <a:t> : CNED, WhatsApp, cours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a typeface="Helvetica Neue Light"/>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Arial" pitchFamily="34"/>
                <a:ea typeface="Helvetica Neue Light"/>
              </a:rPr>
              <a:t>Indications des </a:t>
            </a:r>
            <a:r>
              <a:rPr lang="fr-FR" sz="1800" b="1" i="0" u="none" strike="noStrike" kern="1200" cap="none" spc="0" baseline="0">
                <a:solidFill>
                  <a:srgbClr val="000000"/>
                </a:solidFill>
                <a:uFillTx/>
                <a:latin typeface="Arial" pitchFamily="34"/>
                <a:ea typeface="Helvetica Neue Light"/>
              </a:rPr>
              <a:t>compétences</a:t>
            </a:r>
            <a:r>
              <a:rPr lang="fr-FR" sz="1800" b="0" i="0" u="none" strike="noStrike" kern="1200" cap="none" spc="0" baseline="0">
                <a:solidFill>
                  <a:srgbClr val="000000"/>
                </a:solidFill>
                <a:uFillTx/>
                <a:latin typeface="Arial" pitchFamily="34"/>
                <a:ea typeface="Helvetica Neue Light"/>
              </a:rPr>
              <a:t> de français et professionnelles</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a typeface="Helvetica Neue Light"/>
            </a:endParaRP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0" i="0" u="none" strike="noStrike" kern="1200" cap="none" spc="0" baseline="0">
                <a:solidFill>
                  <a:srgbClr val="000000"/>
                </a:solidFill>
                <a:uFillTx/>
                <a:latin typeface="Arial" pitchFamily="34"/>
                <a:ea typeface="Helvetica Neue Light"/>
              </a:rPr>
              <a:t>Utilisation du </a:t>
            </a:r>
            <a:r>
              <a:rPr lang="fr-FR" sz="1800" b="1" i="0" u="none" strike="noStrike" kern="1200" cap="none" spc="0" baseline="0">
                <a:solidFill>
                  <a:srgbClr val="000000"/>
                </a:solidFill>
                <a:uFillTx/>
                <a:latin typeface="Arial" pitchFamily="34"/>
                <a:ea typeface="Helvetica Neue Light"/>
              </a:rPr>
              <a:t>numérique</a:t>
            </a:r>
            <a:r>
              <a:rPr lang="fr-FR" sz="1800" b="0" i="0" u="none" strike="noStrike" kern="1200" cap="none" spc="0" baseline="0">
                <a:solidFill>
                  <a:srgbClr val="000000"/>
                </a:solidFill>
                <a:uFillTx/>
                <a:latin typeface="Arial" pitchFamily="34"/>
                <a:ea typeface="Helvetica Neue Light"/>
              </a:rPr>
              <a:t> et éducation aux médias</a:t>
            </a:r>
            <a:endParaRPr lang="fr-FR" sz="2400" b="0" i="0" u="none" strike="noStrike" kern="1200" cap="none" spc="0" baseline="0">
              <a:solidFill>
                <a:srgbClr val="7030A0"/>
              </a:solidFill>
              <a:uFillTx/>
              <a:latin typeface="Arial" pitchFamily="34"/>
              <a:ea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
    <p:bg>
      <p:bgPr>
        <a:solidFill>
          <a:srgbClr val="9622E7"/>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705CBD-5EB9-448A-A17F-ABC31422F2BD}"/>
              </a:ext>
            </a:extLst>
          </p:cNvPr>
          <p:cNvSpPr txBox="1">
            <a:spLocks noGrp="1"/>
          </p:cNvSpPr>
          <p:nvPr>
            <p:ph type="title"/>
          </p:nvPr>
        </p:nvSpPr>
        <p:spPr>
          <a:xfrm>
            <a:off x="1451582" y="1184532"/>
            <a:ext cx="9603275" cy="1049237"/>
          </a:xfrm>
        </p:spPr>
        <p:txBody>
          <a:bodyPr anchorCtr="1"/>
          <a:lstStyle/>
          <a:p>
            <a:pPr lvl="0" algn="ctr"/>
            <a:r>
              <a:rPr lang="fr-FR" b="1">
                <a:solidFill>
                  <a:srgbClr val="FFFFFF"/>
                </a:solidFill>
              </a:rPr>
              <a:t>caractéristique technique</a:t>
            </a:r>
            <a:endParaRPr lang="fr-FR"/>
          </a:p>
        </p:txBody>
      </p:sp>
      <p:sp>
        <p:nvSpPr>
          <p:cNvPr id="3" name="Espace réservé du contenu 2">
            <a:extLst>
              <a:ext uri="{FF2B5EF4-FFF2-40B4-BE49-F238E27FC236}">
                <a16:creationId xmlns:a16="http://schemas.microsoft.com/office/drawing/2014/main" xmlns="" id="{912801D2-429D-4239-9F13-94989442A9C4}"/>
              </a:ext>
            </a:extLst>
          </p:cNvPr>
          <p:cNvSpPr txBox="1">
            <a:spLocks noGrp="1"/>
          </p:cNvSpPr>
          <p:nvPr>
            <p:ph idx="1"/>
          </p:nvPr>
        </p:nvSpPr>
        <p:spPr>
          <a:xfrm>
            <a:off x="211015" y="2015730"/>
            <a:ext cx="11816861" cy="3450616"/>
          </a:xfrm>
        </p:spPr>
        <p:txBody>
          <a:bodyPr/>
          <a:lstStyle/>
          <a:p>
            <a:pPr lvl="0">
              <a:lnSpc>
                <a:spcPct val="100000"/>
              </a:lnSpc>
            </a:pPr>
            <a:r>
              <a:rPr lang="fr-FR" sz="1800" dirty="0"/>
              <a:t>Utilisation de la classe virtuelle du </a:t>
            </a:r>
            <a:r>
              <a:rPr lang="fr-FR" sz="2200" b="1" dirty="0">
                <a:solidFill>
                  <a:srgbClr val="FFFFFF"/>
                </a:solidFill>
              </a:rPr>
              <a:t>CNED </a:t>
            </a:r>
          </a:p>
          <a:p>
            <a:pPr lvl="0">
              <a:lnSpc>
                <a:spcPct val="100000"/>
              </a:lnSpc>
            </a:pPr>
            <a:r>
              <a:rPr lang="fr-FR" sz="1800" dirty="0"/>
              <a:t>Utilisation de </a:t>
            </a:r>
            <a:r>
              <a:rPr lang="fr-FR" sz="2200" b="1" dirty="0">
                <a:solidFill>
                  <a:srgbClr val="FFFFFF"/>
                </a:solidFill>
              </a:rPr>
              <a:t>l’ENT</a:t>
            </a:r>
            <a:r>
              <a:rPr lang="fr-FR" sz="1800" dirty="0"/>
              <a:t> et des </a:t>
            </a:r>
            <a:r>
              <a:rPr lang="fr-FR" sz="2200" b="1" dirty="0">
                <a:solidFill>
                  <a:srgbClr val="FFFFFF"/>
                </a:solidFill>
              </a:rPr>
              <a:t>mails personnels </a:t>
            </a:r>
            <a:r>
              <a:rPr lang="fr-FR" sz="1800" dirty="0"/>
              <a:t>des élèves (liste établie par le professeur principal au moment de l’annonce du confinement et  régulièrement mise à jour)</a:t>
            </a:r>
          </a:p>
          <a:p>
            <a:pPr lvl="0">
              <a:lnSpc>
                <a:spcPct val="100000"/>
              </a:lnSpc>
            </a:pPr>
            <a:r>
              <a:rPr lang="fr-FR" sz="1800" dirty="0"/>
              <a:t>Usage de l’application </a:t>
            </a:r>
            <a:r>
              <a:rPr lang="fr-FR" sz="2200" b="1" dirty="0">
                <a:solidFill>
                  <a:srgbClr val="FFFFFF"/>
                </a:solidFill>
              </a:rPr>
              <a:t>WhatsApp</a:t>
            </a:r>
            <a:r>
              <a:rPr lang="fr-FR" sz="1800" dirty="0"/>
              <a:t> : groupe créé très tôt en raison du dysfonctionnement de l’ENT et du fait que certaines élèves n’avaient pas d’ordinateur portable ou que l’usage était complexe en raison du contexte familial </a:t>
            </a:r>
          </a:p>
          <a:p>
            <a:pPr lvl="0">
              <a:lnSpc>
                <a:spcPct val="100000"/>
              </a:lnSpc>
            </a:pPr>
            <a:r>
              <a:rPr lang="fr-FR" sz="1800" dirty="0"/>
              <a:t>Usage du </a:t>
            </a:r>
            <a:r>
              <a:rPr lang="fr-FR" sz="2200" b="1" dirty="0">
                <a:solidFill>
                  <a:srgbClr val="FFFFFF"/>
                </a:solidFill>
              </a:rPr>
              <a:t>téléphone</a:t>
            </a:r>
            <a:r>
              <a:rPr lang="fr-FR" sz="1800" dirty="0"/>
              <a:t> pour certaines élèves en grande difficulté</a:t>
            </a:r>
          </a:p>
          <a:p>
            <a:pPr lvl="0">
              <a:lnSpc>
                <a:spcPct val="100000"/>
              </a:lnSpc>
            </a:pPr>
            <a:r>
              <a:rPr lang="fr-FR" sz="1800" dirty="0"/>
              <a:t>Envoi du travail par </a:t>
            </a:r>
            <a:r>
              <a:rPr lang="fr-FR" sz="2200" b="1" dirty="0">
                <a:solidFill>
                  <a:srgbClr val="FFFFFF"/>
                </a:solidFill>
              </a:rPr>
              <a:t>voie postale </a:t>
            </a:r>
            <a:r>
              <a:rPr lang="fr-FR" sz="1800" dirty="0"/>
              <a:t>quand nécessaire</a:t>
            </a:r>
          </a:p>
          <a:p>
            <a:pPr marL="0" lvl="0" indent="0" algn="ctr">
              <a:lnSpc>
                <a:spcPct val="100000"/>
              </a:lnSpc>
              <a:buNone/>
            </a:pPr>
            <a:r>
              <a:rPr lang="fr-FR" sz="1800" dirty="0"/>
              <a:t>&gt; l’équipe pédagogique s’est </a:t>
            </a:r>
            <a:r>
              <a:rPr lang="fr-FR" sz="2200" b="1" dirty="0">
                <a:solidFill>
                  <a:srgbClr val="C00000"/>
                </a:solidFill>
              </a:rPr>
              <a:t>adaptée</a:t>
            </a:r>
            <a:r>
              <a:rPr lang="fr-FR" sz="1800" dirty="0"/>
              <a:t> au quotidien aux besoins des élèves et au contexte et aux difficultés</a:t>
            </a:r>
          </a:p>
          <a:p>
            <a:pPr lvl="0">
              <a:lnSpc>
                <a:spcPct val="100000"/>
              </a:lnSpc>
            </a:pPr>
            <a:endParaRPr lang="fr-F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
    <p:bg>
      <p:bgPr>
        <a:solidFill>
          <a:srgbClr val="9622E7"/>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E9E8B3-0368-4F2B-AC07-2DA3D8D2A83C}"/>
              </a:ext>
            </a:extLst>
          </p:cNvPr>
          <p:cNvSpPr txBox="1">
            <a:spLocks noGrp="1"/>
          </p:cNvSpPr>
          <p:nvPr>
            <p:ph type="title"/>
          </p:nvPr>
        </p:nvSpPr>
        <p:spPr>
          <a:xfrm>
            <a:off x="1451582" y="1232035"/>
            <a:ext cx="9603275" cy="596764"/>
          </a:xfrm>
        </p:spPr>
        <p:txBody>
          <a:bodyPr anchorCtr="1"/>
          <a:lstStyle/>
          <a:p>
            <a:pPr lvl="0" algn="ctr"/>
            <a:r>
              <a:rPr lang="fr-FR" sz="2900" b="1">
                <a:solidFill>
                  <a:srgbClr val="FFFFFF"/>
                </a:solidFill>
              </a:rPr>
              <a:t>Le déroulement : un projet en 5 étapes</a:t>
            </a:r>
            <a:endParaRPr lang="fr-FR"/>
          </a:p>
        </p:txBody>
      </p:sp>
      <p:sp>
        <p:nvSpPr>
          <p:cNvPr id="3" name="Espace réservé du contenu 2">
            <a:extLst>
              <a:ext uri="{FF2B5EF4-FFF2-40B4-BE49-F238E27FC236}">
                <a16:creationId xmlns:a16="http://schemas.microsoft.com/office/drawing/2014/main" xmlns="" id="{20F52446-51D9-4201-9F31-445ED881531E}"/>
              </a:ext>
            </a:extLst>
          </p:cNvPr>
          <p:cNvSpPr txBox="1">
            <a:spLocks noGrp="1"/>
          </p:cNvSpPr>
          <p:nvPr>
            <p:ph idx="1"/>
          </p:nvPr>
        </p:nvSpPr>
        <p:spPr>
          <a:xfrm>
            <a:off x="1451582" y="2015730"/>
            <a:ext cx="9603275" cy="3450616"/>
          </a:xfrm>
        </p:spPr>
        <p:txBody>
          <a:bodyPr/>
          <a:lstStyle/>
          <a:p>
            <a:pPr lvl="0">
              <a:buFont typeface="Arial" panose="020B0604020202020204" pitchFamily="34" charset="0"/>
              <a:buChar char="•"/>
            </a:pPr>
            <a:r>
              <a:rPr lang="fr-FR" sz="2800" dirty="0">
                <a:latin typeface="Arial" pitchFamily="34"/>
              </a:rPr>
              <a:t>Ecouter une histoire</a:t>
            </a:r>
          </a:p>
          <a:p>
            <a:pPr lvl="0">
              <a:buFont typeface="Arial" panose="020B0604020202020204" pitchFamily="34" charset="0"/>
              <a:buChar char="•"/>
            </a:pPr>
            <a:r>
              <a:rPr lang="fr-FR" sz="2800" dirty="0">
                <a:latin typeface="Arial" pitchFamily="34"/>
              </a:rPr>
              <a:t>Réécrire l’histoire entendue</a:t>
            </a:r>
          </a:p>
          <a:p>
            <a:pPr lvl="0">
              <a:buFont typeface="Arial" panose="020B0604020202020204" pitchFamily="34" charset="0"/>
              <a:buChar char="•"/>
            </a:pPr>
            <a:r>
              <a:rPr lang="fr-FR" sz="2800" dirty="0">
                <a:latin typeface="Arial" pitchFamily="34"/>
              </a:rPr>
              <a:t>Mettre en voix l’histoire (audio)</a:t>
            </a:r>
          </a:p>
          <a:p>
            <a:pPr lvl="0">
              <a:buFont typeface="Arial" panose="020B0604020202020204" pitchFamily="34" charset="0"/>
              <a:buChar char="•"/>
            </a:pPr>
            <a:r>
              <a:rPr lang="fr-FR" sz="2800" dirty="0">
                <a:latin typeface="Arial" pitchFamily="34"/>
              </a:rPr>
              <a:t>Fabriquer le livre</a:t>
            </a:r>
          </a:p>
          <a:p>
            <a:pPr lvl="0">
              <a:buFont typeface="Arial" panose="020B0604020202020204" pitchFamily="34" charset="0"/>
              <a:buChar char="•"/>
            </a:pPr>
            <a:r>
              <a:rPr lang="fr-FR" sz="2800" dirty="0">
                <a:latin typeface="Arial" pitchFamily="34"/>
              </a:rPr>
              <a:t>Racontez l’histoire à votre tour</a:t>
            </a:r>
          </a:p>
          <a:p>
            <a:pPr lvl="0"/>
            <a:endParaRPr lang="fr-FR" sz="2800" dirty="0">
              <a:latin typeface="Times New Roman" pitchFamily="1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2">
    <p:bg>
      <p:bgPr>
        <a:blipFill>
          <a:blip r:embed="rId2"/>
          <a:tile/>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CA5E0F2-588F-4DC0-B9C8-467B583B359A}"/>
              </a:ext>
            </a:extLst>
          </p:cNvPr>
          <p:cNvSpPr txBox="1"/>
          <p:nvPr/>
        </p:nvSpPr>
        <p:spPr>
          <a:xfrm>
            <a:off x="164271" y="110166"/>
            <a:ext cx="11863453" cy="6463308"/>
          </a:xfrm>
          <a:prstGeom prst="rect">
            <a:avLst/>
          </a:prstGeom>
          <a:noFill/>
          <a:ln cap="flat">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7030A0"/>
                </a:solidFill>
                <a:uFillTx/>
                <a:latin typeface="Arial" pitchFamily="34"/>
                <a:ea typeface="Times New Roman" pitchFamily="18"/>
              </a:rPr>
              <a:t>Comment ?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Arial" pitchFamily="34"/>
                <a:ea typeface="Helvetica Neue Light"/>
              </a:rPr>
              <a:t>Alternance entre classe virtuelle, travail à la maison, retours individualisés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Arial" pitchFamily="34"/>
              <a:ea typeface="Helvetica Neue Light"/>
            </a:endParaRPr>
          </a:p>
          <a:p>
            <a:pPr marL="342900" marR="0" lvl="0" indent="-342900" algn="l" defTabSz="457200" rtl="0" fontAlgn="auto" hangingPunct="1">
              <a:lnSpc>
                <a:spcPct val="100000"/>
              </a:lnSpc>
              <a:spcBef>
                <a:spcPts val="0"/>
              </a:spcBef>
              <a:spcAft>
                <a:spcPts val="0"/>
              </a:spcAft>
              <a:buSzPct val="100000"/>
              <a:buAutoNum type="arabicParenR"/>
              <a:tabLst/>
              <a:defRPr sz="1800" b="0" i="0" u="none" strike="noStrike" kern="0" cap="none" spc="0" baseline="0">
                <a:solidFill>
                  <a:srgbClr val="000000"/>
                </a:solidFill>
                <a:uFillTx/>
              </a:defRPr>
            </a:pPr>
            <a:r>
              <a:rPr lang="fr-FR" sz="2400" b="1" i="0" u="none" strike="noStrike" kern="1200" cap="none" spc="0" baseline="0" dirty="0">
                <a:solidFill>
                  <a:srgbClr val="7030A0"/>
                </a:solidFill>
                <a:uFillTx/>
                <a:latin typeface="Arial" pitchFamily="34"/>
              </a:rPr>
              <a:t>EN CLASSE VIRTUELLE :</a:t>
            </a:r>
          </a:p>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Arial" pitchFamily="34"/>
                <a:ea typeface="Helvetica Neue Light"/>
              </a:rPr>
              <a:t>Consignes et Documents (envoyés en amont ou en aval)</a:t>
            </a:r>
          </a:p>
          <a:p>
            <a:pPr marL="285750" marR="0" lvl="0" indent="-28575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Arial" pitchFamily="34"/>
                <a:ea typeface="Helvetica Neue Light"/>
              </a:rPr>
              <a:t>Remédiation et « modèles »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1" u="none" strike="noStrike" kern="1200" cap="none" spc="0" baseline="0" dirty="0">
                <a:solidFill>
                  <a:srgbClr val="0000FF"/>
                </a:solidFill>
                <a:uFillTx/>
                <a:latin typeface="Arial" pitchFamily="34"/>
              </a:rPr>
              <a:t>EX : Pour les aider nous avons aussi créé un « modèle » à suivre pour les rassurer, les motiver et les faire travailler autrement dans ce contexte pédagogique inédit J’ai donc suivi les étapes du projet et créé une histoire sur le mythe d’Icare afin de leur montrer comment réaliser les étapes du projet. Puis, avec ma collègue, nous avons fait des jeux de rôle et des mises en scènes pour les inciter à travailler l’exercice en travail à distance par la suite. En utilisant des outils « dictaphones » nous sommes amusées à mettre mon travail en voix pour servir de modèle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highlight>
                <a:srgbClr val="FFFF00"/>
              </a:highlight>
              <a:uFillTx/>
              <a:latin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7030A0"/>
                </a:solidFill>
                <a:uFillTx/>
                <a:latin typeface="Arial" pitchFamily="34"/>
              </a:rPr>
              <a:t>2) </a:t>
            </a:r>
            <a:r>
              <a:rPr lang="fr-FR" sz="2400" b="1" i="0" u="none" strike="noStrike" kern="1200" cap="none" spc="0" baseline="0" dirty="0">
                <a:solidFill>
                  <a:srgbClr val="7030A0"/>
                </a:solidFill>
                <a:uFillTx/>
                <a:latin typeface="Arial" pitchFamily="34"/>
                <a:cs typeface="Arial" pitchFamily="34"/>
              </a:rPr>
              <a:t>À</a:t>
            </a:r>
            <a:r>
              <a:rPr lang="fr-FR" sz="2400" b="1" i="0" u="none" strike="noStrike" kern="1200" cap="none" spc="0" baseline="0" dirty="0">
                <a:solidFill>
                  <a:srgbClr val="7030A0"/>
                </a:solidFill>
                <a:uFillTx/>
                <a:latin typeface="Arial" pitchFamily="34"/>
              </a:rPr>
              <a:t> LA MAISON / </a:t>
            </a:r>
            <a:r>
              <a:rPr lang="fr-FR" sz="2400" b="1" i="0" u="none" strike="noStrike" kern="1200" cap="none" spc="0" baseline="0" dirty="0">
                <a:solidFill>
                  <a:srgbClr val="7030A0"/>
                </a:solidFill>
                <a:uFillTx/>
                <a:latin typeface="Arial" pitchFamily="34"/>
                <a:cs typeface="Arial" pitchFamily="34"/>
              </a:rPr>
              <a:t>À</a:t>
            </a:r>
            <a:r>
              <a:rPr lang="fr-FR" sz="2400" b="1" i="0" u="none" strike="noStrike" kern="1200" cap="none" spc="0" baseline="0" dirty="0">
                <a:solidFill>
                  <a:srgbClr val="7030A0"/>
                </a:solidFill>
                <a:uFillTx/>
                <a:latin typeface="Arial" pitchFamily="34"/>
              </a:rPr>
              <a:t> DISTANCE</a:t>
            </a:r>
          </a:p>
          <a:p>
            <a:pPr marL="342900" marR="0" lvl="0" indent="-34290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Arial" pitchFamily="34"/>
              </a:rPr>
              <a:t>Travail d’écriture individualisé</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dirty="0">
              <a:solidFill>
                <a:srgbClr val="7030A0"/>
              </a:solidFill>
              <a:uFillTx/>
              <a:latin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dirty="0">
                <a:solidFill>
                  <a:srgbClr val="7030A0"/>
                </a:solidFill>
                <a:uFillTx/>
                <a:latin typeface="Arial" pitchFamily="34"/>
              </a:rPr>
              <a:t>3) RETOURS INDIVIDUALIS</a:t>
            </a:r>
            <a:r>
              <a:rPr lang="fr-FR" sz="2400" b="1" i="0" u="none" strike="noStrike" kern="1200" cap="none" spc="0" baseline="0" dirty="0">
                <a:solidFill>
                  <a:srgbClr val="7030A0"/>
                </a:solidFill>
                <a:uFillTx/>
                <a:latin typeface="Arial" pitchFamily="34"/>
                <a:cs typeface="Arial" pitchFamily="34"/>
              </a:rPr>
              <a:t>É</a:t>
            </a:r>
            <a:r>
              <a:rPr lang="fr-FR" sz="2400" b="1" i="0" u="none" strike="noStrike" kern="1200" cap="none" spc="0" baseline="0" dirty="0">
                <a:solidFill>
                  <a:srgbClr val="7030A0"/>
                </a:solidFill>
                <a:uFillTx/>
                <a:latin typeface="Arial" pitchFamily="34"/>
              </a:rPr>
              <a:t>S PAR LES ENSEIGNANTS</a:t>
            </a:r>
          </a:p>
          <a:p>
            <a:pPr marL="342900" marR="0" lvl="0" indent="-34290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Arial" pitchFamily="34"/>
              </a:rPr>
              <a:t>Corrections</a:t>
            </a:r>
          </a:p>
          <a:p>
            <a:pPr marL="342900" marR="0" lvl="0" indent="-342900" algn="l" defTabSz="4572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Arial" pitchFamily="34"/>
              </a:rPr>
              <a:t>Pistes d’amélioration : </a:t>
            </a:r>
            <a:r>
              <a:rPr lang="fr-FR" sz="1800" b="0" i="1" u="none" strike="noStrike" kern="1200" cap="none" spc="0" baseline="0" dirty="0">
                <a:solidFill>
                  <a:srgbClr val="0000FF"/>
                </a:solidFill>
                <a:uFillTx/>
                <a:latin typeface="Arial" pitchFamily="34"/>
              </a:rPr>
              <a:t>souvent nous collaborions par mail ou par téléphone après envoi d’un travail par une élève puis d’un commun accord, l’une d’entre nous faisait un retour. Parfois, nous avons fait un retour seule et l’autre enseignante complétait. </a:t>
            </a:r>
          </a:p>
          <a:p>
            <a:pPr marL="342900" marR="0" lvl="0" indent="-3429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2400" b="0" i="0" u="none" strike="noStrike" kern="1200" cap="none" spc="0" baseline="0" dirty="0">
              <a:solidFill>
                <a:srgbClr val="7030A0"/>
              </a:solidFill>
              <a:uFillTx/>
              <a:latin typeface="Arial" pitchFamily="34"/>
              <a:ea typeface="Times New Roman" pitchFamily="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5">
    <p:bg>
      <p:bgPr>
        <a:solidFill>
          <a:srgbClr val="9622E7"/>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7E4313-1C04-4A42-A477-CB131C625B24}"/>
              </a:ext>
            </a:extLst>
          </p:cNvPr>
          <p:cNvSpPr txBox="1">
            <a:spLocks noGrp="1"/>
          </p:cNvSpPr>
          <p:nvPr>
            <p:ph type="title"/>
          </p:nvPr>
        </p:nvSpPr>
        <p:spPr>
          <a:xfrm>
            <a:off x="0" y="83400"/>
            <a:ext cx="12096999" cy="641268"/>
          </a:xfrm>
        </p:spPr>
        <p:txBody>
          <a:bodyPr anchorCtr="1">
            <a:normAutofit fontScale="90000"/>
          </a:bodyPr>
          <a:lstStyle/>
          <a:p>
            <a:pPr lvl="0" algn="ctr"/>
            <a:r>
              <a:rPr lang="fr-FR" sz="2600" b="1" dirty="0">
                <a:solidFill>
                  <a:srgbClr val="FFFFFF"/>
                </a:solidFill>
              </a:rPr>
              <a:t>bilan : avantages, inconvénients, projection</a:t>
            </a:r>
            <a:r>
              <a:rPr lang="fr-FR" sz="2600" dirty="0"/>
              <a:t/>
            </a:r>
            <a:br>
              <a:rPr lang="fr-FR" sz="2600" dirty="0"/>
            </a:br>
            <a:endParaRPr lang="fr-FR" sz="2600" dirty="0"/>
          </a:p>
        </p:txBody>
      </p:sp>
      <p:sp>
        <p:nvSpPr>
          <p:cNvPr id="3" name="Espace réservé du contenu 2">
            <a:extLst>
              <a:ext uri="{FF2B5EF4-FFF2-40B4-BE49-F238E27FC236}">
                <a16:creationId xmlns:a16="http://schemas.microsoft.com/office/drawing/2014/main" xmlns="" id="{CB10D033-E2FE-4861-9D37-48B47FAED588}"/>
              </a:ext>
            </a:extLst>
          </p:cNvPr>
          <p:cNvSpPr txBox="1">
            <a:spLocks noGrp="1"/>
          </p:cNvSpPr>
          <p:nvPr>
            <p:ph idx="1"/>
          </p:nvPr>
        </p:nvSpPr>
        <p:spPr>
          <a:xfrm>
            <a:off x="0" y="2015730"/>
            <a:ext cx="12005953" cy="3450616"/>
          </a:xfrm>
        </p:spPr>
        <p:txBody>
          <a:bodyPr/>
          <a:lstStyle/>
          <a:p>
            <a:endParaRPr lang="en-US"/>
          </a:p>
        </p:txBody>
      </p:sp>
      <p:graphicFrame>
        <p:nvGraphicFramePr>
          <p:cNvPr id="4" name="Tableau 4">
            <a:extLst>
              <a:ext uri="{FF2B5EF4-FFF2-40B4-BE49-F238E27FC236}">
                <a16:creationId xmlns:a16="http://schemas.microsoft.com/office/drawing/2014/main" xmlns="" id="{B6373334-D4BD-4D81-88CD-E5AD0A1E8F00}"/>
              </a:ext>
            </a:extLst>
          </p:cNvPr>
          <p:cNvGraphicFramePr>
            <a:graphicFrameLocks noGrp="1"/>
          </p:cNvGraphicFramePr>
          <p:nvPr>
            <p:extLst>
              <p:ext uri="{D42A27DB-BD31-4B8C-83A1-F6EECF244321}">
                <p14:modId xmlns:p14="http://schemas.microsoft.com/office/powerpoint/2010/main" val="374936666"/>
              </p:ext>
            </p:extLst>
          </p:nvPr>
        </p:nvGraphicFramePr>
        <p:xfrm>
          <a:off x="0" y="556680"/>
          <a:ext cx="12192000" cy="6400800"/>
        </p:xfrm>
        <a:graphic>
          <a:graphicData uri="http://schemas.openxmlformats.org/drawingml/2006/table">
            <a:tbl>
              <a:tblPr firstRow="1" bandRow="1">
                <a:effectLst/>
                <a:tableStyleId>{5C22544A-7EE6-4342-B048-85BDC9FD1C3A}</a:tableStyleId>
              </a:tblPr>
              <a:tblGrid>
                <a:gridCol w="5298831">
                  <a:extLst>
                    <a:ext uri="{9D8B030D-6E8A-4147-A177-3AD203B41FA5}">
                      <a16:colId xmlns:a16="http://schemas.microsoft.com/office/drawing/2014/main" xmlns="" val="667513139"/>
                    </a:ext>
                  </a:extLst>
                </a:gridCol>
                <a:gridCol w="2403231">
                  <a:extLst>
                    <a:ext uri="{9D8B030D-6E8A-4147-A177-3AD203B41FA5}">
                      <a16:colId xmlns:a16="http://schemas.microsoft.com/office/drawing/2014/main" xmlns="" val="1858850939"/>
                    </a:ext>
                  </a:extLst>
                </a:gridCol>
                <a:gridCol w="4489938">
                  <a:extLst>
                    <a:ext uri="{9D8B030D-6E8A-4147-A177-3AD203B41FA5}">
                      <a16:colId xmlns:a16="http://schemas.microsoft.com/office/drawing/2014/main" xmlns="" val="551945306"/>
                    </a:ext>
                  </a:extLst>
                </a:gridCol>
              </a:tblGrid>
              <a:tr h="353748">
                <a:tc>
                  <a:txBody>
                    <a:bodyPr/>
                    <a:lstStyle/>
                    <a:p>
                      <a:pPr lvl="0" algn="ctr"/>
                      <a:r>
                        <a:rPr lang="fr-FR" dirty="0"/>
                        <a:t>Les réussites</a:t>
                      </a:r>
                    </a:p>
                  </a:txBody>
                  <a:tcPr/>
                </a:tc>
                <a:tc>
                  <a:txBody>
                    <a:bodyPr/>
                    <a:lstStyle/>
                    <a:p>
                      <a:pPr lvl="0" algn="ctr"/>
                      <a:r>
                        <a:rPr lang="fr-FR" dirty="0"/>
                        <a:t>Les limites</a:t>
                      </a:r>
                    </a:p>
                  </a:txBody>
                  <a:tcPr/>
                </a:tc>
                <a:tc>
                  <a:txBody>
                    <a:bodyPr/>
                    <a:lstStyle/>
                    <a:p>
                      <a:pPr lvl="0" algn="ctr"/>
                      <a:r>
                        <a:rPr lang="fr-FR" dirty="0"/>
                        <a:t>Pistes d’amélioration</a:t>
                      </a:r>
                    </a:p>
                  </a:txBody>
                  <a:tcPr/>
                </a:tc>
                <a:extLst>
                  <a:ext uri="{0D108BD9-81ED-4DB2-BD59-A6C34878D82A}">
                    <a16:rowId xmlns:a16="http://schemas.microsoft.com/office/drawing/2014/main" xmlns="" val="935968338"/>
                  </a:ext>
                </a:extLst>
              </a:tr>
              <a:tr h="5221351">
                <a:tc>
                  <a:txBody>
                    <a:bodyPr/>
                    <a:lstStyle/>
                    <a:p>
                      <a:pPr lvl="0"/>
                      <a:r>
                        <a:rPr lang="fr-FR" b="1" dirty="0"/>
                        <a:t>Savoir être </a:t>
                      </a:r>
                      <a:r>
                        <a:rPr lang="fr-FR" dirty="0"/>
                        <a:t>: confiance en soi, plaisir, envie de progresser, relever un défi, fierté, dépasser les craintes</a:t>
                      </a:r>
                    </a:p>
                    <a:p>
                      <a:pPr lvl="0"/>
                      <a:endParaRPr lang="fr-FR" sz="1000" dirty="0"/>
                    </a:p>
                    <a:p>
                      <a:pPr lvl="0"/>
                      <a:r>
                        <a:rPr lang="fr-FR" b="1" dirty="0"/>
                        <a:t>Savoir faire et les compétences </a:t>
                      </a:r>
                      <a:r>
                        <a:rPr lang="fr-FR" dirty="0"/>
                        <a:t>: utilisation de l’informatique, éducation aux médias, lire, écrire, écouter, reformuler, communiquer et transmettre</a:t>
                      </a:r>
                    </a:p>
                    <a:p>
                      <a:pPr lvl="0"/>
                      <a:endParaRPr lang="fr-FR"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Entraînement écriture longue et épreuves orales</a:t>
                      </a:r>
                    </a:p>
                    <a:p>
                      <a:pPr lvl="0"/>
                      <a:endParaRPr lang="fr-FR" sz="1000" b="1" dirty="0"/>
                    </a:p>
                    <a:p>
                      <a:pPr lvl="0"/>
                      <a:r>
                        <a:rPr lang="fr-FR" b="1" dirty="0"/>
                        <a:t>Réussites car nous avons répondu à tous les objectifs </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u="sng" dirty="0"/>
                        <a:t>(différenciation pédagogique ; Supports numériques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Travailler sur des </a:t>
                      </a:r>
                      <a:r>
                        <a:rPr lang="fr-FR" i="1" u="sng" dirty="0"/>
                        <a:t>compétences ; Accompagnement)</a:t>
                      </a:r>
                      <a:endParaRPr lang="fr-FR" sz="1800" b="0" i="1" kern="1200" dirty="0">
                        <a:solidFill>
                          <a:srgbClr val="000000"/>
                        </a:solidFill>
                        <a:latin typeface="+mn-lt"/>
                      </a:endParaRPr>
                    </a:p>
                    <a:p>
                      <a:pPr lvl="0"/>
                      <a:endParaRPr lang="fr-FR" sz="1000" b="0" i="1" kern="1200" dirty="0">
                        <a:solidFill>
                          <a:srgbClr val="000000"/>
                        </a:solidFill>
                        <a:latin typeface="+mn-lt"/>
                      </a:endParaRPr>
                    </a:p>
                    <a:p>
                      <a:pPr lvl="0"/>
                      <a:r>
                        <a:rPr lang="fr-FR" sz="1800" dirty="0"/>
                        <a:t>Une expérience utile </a:t>
                      </a:r>
                      <a:r>
                        <a:rPr lang="fr-FR" sz="1800" b="1" dirty="0"/>
                        <a:t>pour remobiliser les élèves pour  le chef d’œuvre</a:t>
                      </a:r>
                      <a:r>
                        <a:rPr lang="fr-FR" sz="1800" dirty="0"/>
                        <a:t> en 2</a:t>
                      </a:r>
                      <a:r>
                        <a:rPr lang="fr-FR" sz="1800" baseline="30000" dirty="0"/>
                        <a:t>ème</a:t>
                      </a:r>
                      <a:r>
                        <a:rPr lang="fr-FR" sz="1800" dirty="0"/>
                        <a:t> année (imagier avec histoire et illustrations :</a:t>
                      </a:r>
                      <a:r>
                        <a:rPr lang="fr-FR" dirty="0"/>
                        <a:t>collaboration enseignants de pro, de math-sciences, de français et d’arts appliqués)</a:t>
                      </a:r>
                    </a:p>
                    <a:p>
                      <a:pPr lvl="0"/>
                      <a:endParaRPr lang="fr-FR" sz="1000" b="0" i="1" kern="12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000000"/>
                          </a:solidFill>
                          <a:latin typeface="Gill Sans MT"/>
                        </a:rPr>
                        <a:t>Les élèves ont apprécié le projet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kern="1200" dirty="0">
                        <a:solidFill>
                          <a:srgbClr val="000000"/>
                        </a:solidFill>
                        <a:latin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000000"/>
                          </a:solidFill>
                          <a:latin typeface="Gill Sans MT"/>
                        </a:rPr>
                        <a:t>Diffusion des travaux sur </a:t>
                      </a:r>
                      <a:r>
                        <a:rPr lang="fr-FR" sz="1800" b="1" kern="1200" dirty="0" err="1">
                          <a:solidFill>
                            <a:srgbClr val="000000"/>
                          </a:solidFill>
                          <a:latin typeface="Gill Sans MT"/>
                        </a:rPr>
                        <a:t>Pearltrees</a:t>
                      </a:r>
                      <a:r>
                        <a:rPr lang="fr-FR" sz="1800" b="1" kern="1200" dirty="0">
                          <a:solidFill>
                            <a:srgbClr val="000000"/>
                          </a:solidFill>
                          <a:latin typeface="Gill Sans MT"/>
                        </a:rPr>
                        <a:t> et </a:t>
                      </a:r>
                      <a:r>
                        <a:rPr lang="fr-FR" sz="1800" kern="1200" dirty="0">
                          <a:solidFill>
                            <a:srgbClr val="000000"/>
                          </a:solidFill>
                          <a:latin typeface="+mn-lt"/>
                          <a:ea typeface="+mn-ea"/>
                          <a:cs typeface="+mn-cs"/>
                        </a:rPr>
                        <a:t>utilisation pérennisée de l’outil pérennisée</a:t>
                      </a:r>
                    </a:p>
                    <a:p>
                      <a:pPr lvl="0"/>
                      <a:endParaRPr lang="fr-FR" sz="800" i="1" dirty="0"/>
                    </a:p>
                    <a:p>
                      <a:pPr lvl="0"/>
                      <a:endParaRPr lang="fr-FR" sz="500" i="1" dirty="0"/>
                    </a:p>
                  </a:txBody>
                  <a:tcPr/>
                </a:tc>
                <a:tc>
                  <a:txBody>
                    <a:bodyPr/>
                    <a:lstStyle/>
                    <a:p>
                      <a:pPr marL="0" marR="0" lvl="0" indent="0" algn="l" defTabSz="914400" rtl="0" fontAlgn="auto" hangingPunct="1">
                        <a:lnSpc>
                          <a:spcPct val="100000"/>
                        </a:lnSpc>
                        <a:spcBef>
                          <a:spcPts val="0"/>
                        </a:spcBef>
                        <a:spcAft>
                          <a:spcPts val="0"/>
                        </a:spcAft>
                        <a:buNone/>
                        <a:tabLst/>
                      </a:pPr>
                      <a:r>
                        <a:rPr lang="fr-FR" b="1" i="0" dirty="0"/>
                        <a:t>Durée de 3 semaines pour le projet non respectée</a:t>
                      </a:r>
                    </a:p>
                    <a:p>
                      <a:pPr marL="0" marR="0" lvl="0" indent="0" algn="l" defTabSz="914400" rtl="0" fontAlgn="auto" hangingPunct="1">
                        <a:lnSpc>
                          <a:spcPct val="100000"/>
                        </a:lnSpc>
                        <a:spcBef>
                          <a:spcPts val="0"/>
                        </a:spcBef>
                        <a:spcAft>
                          <a:spcPts val="0"/>
                        </a:spcAft>
                        <a:buNone/>
                        <a:tabLst/>
                      </a:pPr>
                      <a:endParaRPr lang="fr-FR" sz="1200" i="0" dirty="0"/>
                    </a:p>
                    <a:p>
                      <a:pPr marL="0" marR="0" lvl="0" indent="0" algn="l" defTabSz="914400" rtl="0" fontAlgn="auto" hangingPunct="1">
                        <a:lnSpc>
                          <a:spcPct val="100000"/>
                        </a:lnSpc>
                        <a:spcBef>
                          <a:spcPts val="0"/>
                        </a:spcBef>
                        <a:spcAft>
                          <a:spcPts val="0"/>
                        </a:spcAft>
                        <a:buNone/>
                        <a:tabLst/>
                      </a:pPr>
                      <a:r>
                        <a:rPr lang="fr-FR" i="0" dirty="0"/>
                        <a:t>Le </a:t>
                      </a:r>
                      <a:r>
                        <a:rPr lang="fr-FR" b="1" i="0" dirty="0"/>
                        <a:t>projet tombait à un moment d’essoufflement </a:t>
                      </a:r>
                      <a:r>
                        <a:rPr lang="fr-FR" i="0" dirty="0"/>
                        <a:t>et de lassitude et n’a pas mobilisé tous les élèves</a:t>
                      </a:r>
                    </a:p>
                    <a:p>
                      <a:pPr marL="0" marR="0" lvl="0" indent="0" algn="l" defTabSz="914400" rtl="0" fontAlgn="auto" hangingPunct="1">
                        <a:lnSpc>
                          <a:spcPct val="100000"/>
                        </a:lnSpc>
                        <a:spcBef>
                          <a:spcPts val="0"/>
                        </a:spcBef>
                        <a:spcAft>
                          <a:spcPts val="0"/>
                        </a:spcAft>
                        <a:buNone/>
                        <a:tabLst/>
                      </a:pPr>
                      <a:endParaRPr lang="fr-FR" sz="1200" i="0" dirty="0"/>
                    </a:p>
                    <a:p>
                      <a:pPr marL="0" marR="0" lvl="0" indent="0" algn="l" defTabSz="914400" rtl="0" fontAlgn="auto" hangingPunct="1">
                        <a:lnSpc>
                          <a:spcPct val="100000"/>
                        </a:lnSpc>
                        <a:spcBef>
                          <a:spcPts val="0"/>
                        </a:spcBef>
                        <a:spcAft>
                          <a:spcPts val="0"/>
                        </a:spcAft>
                        <a:buNone/>
                        <a:tabLst/>
                      </a:pPr>
                      <a:r>
                        <a:rPr lang="fr-FR" b="1" i="0" dirty="0"/>
                        <a:t>Confinement pérennisé </a:t>
                      </a:r>
                      <a:r>
                        <a:rPr lang="fr-FR" i="0" dirty="0"/>
                        <a:t>en juin donc pas de retour en présentiel pour aboutir les livres : </a:t>
                      </a:r>
                    </a:p>
                    <a:p>
                      <a:pPr marL="0" marR="0" lvl="0" indent="0" algn="l" defTabSz="914400" rtl="0" fontAlgn="auto" hangingPunct="1">
                        <a:lnSpc>
                          <a:spcPct val="100000"/>
                        </a:lnSpc>
                        <a:spcBef>
                          <a:spcPts val="0"/>
                        </a:spcBef>
                        <a:spcAft>
                          <a:spcPts val="0"/>
                        </a:spcAft>
                        <a:buNone/>
                        <a:tabLst/>
                      </a:pPr>
                      <a:r>
                        <a:rPr lang="fr-FR" i="0" dirty="0"/>
                        <a:t>- Seulement </a:t>
                      </a:r>
                      <a:r>
                        <a:rPr lang="fr-FR" b="1" i="0" dirty="0"/>
                        <a:t>5 livres aboutis sur 24</a:t>
                      </a:r>
                    </a:p>
                    <a:p>
                      <a:pPr marL="0" marR="0" lvl="0" indent="0" algn="l" defTabSz="914400" rtl="0" fontAlgn="auto" hangingPunct="1">
                        <a:lnSpc>
                          <a:spcPct val="100000"/>
                        </a:lnSpc>
                        <a:spcBef>
                          <a:spcPts val="0"/>
                        </a:spcBef>
                        <a:spcAft>
                          <a:spcPts val="0"/>
                        </a:spcAft>
                        <a:buNone/>
                        <a:tabLst/>
                      </a:pPr>
                      <a:r>
                        <a:rPr lang="fr-FR" b="1" i="0" dirty="0"/>
                        <a:t>- Etape 5 non aboutie</a:t>
                      </a:r>
                    </a:p>
                    <a:p>
                      <a:pPr marL="0" marR="0" lvl="0" indent="0" algn="l" defTabSz="914400" rtl="0" fontAlgn="auto" hangingPunct="1">
                        <a:lnSpc>
                          <a:spcPct val="100000"/>
                        </a:lnSpc>
                        <a:spcBef>
                          <a:spcPts val="0"/>
                        </a:spcBef>
                        <a:spcAft>
                          <a:spcPts val="0"/>
                        </a:spcAft>
                        <a:buNone/>
                        <a:tabLst/>
                      </a:pPr>
                      <a:endParaRPr lang="fr-FR" sz="1200" i="0" dirty="0"/>
                    </a:p>
                    <a:p>
                      <a:pPr marL="0" marR="0" lvl="0" indent="0" algn="l" defTabSz="914400" rtl="0" fontAlgn="auto" hangingPunct="1">
                        <a:lnSpc>
                          <a:spcPct val="100000"/>
                        </a:lnSpc>
                        <a:spcBef>
                          <a:spcPts val="0"/>
                        </a:spcBef>
                        <a:spcAft>
                          <a:spcPts val="0"/>
                        </a:spcAft>
                        <a:buNone/>
                        <a:tabLst/>
                      </a:pPr>
                      <a:r>
                        <a:rPr lang="fr-FR" i="0" dirty="0"/>
                        <a:t>Pérennité des </a:t>
                      </a:r>
                      <a:r>
                        <a:rPr lang="fr-FR" b="1" i="0" dirty="0"/>
                        <a:t>difficultés linguistiques et manque d’autonomie</a:t>
                      </a:r>
                      <a:endParaRPr lang="fr-FR" b="1" i="1" dirty="0"/>
                    </a:p>
                  </a:txBody>
                  <a:tcPr/>
                </a:tc>
                <a:tc>
                  <a:txBody>
                    <a:bodyPr/>
                    <a:lstStyle/>
                    <a:p>
                      <a:r>
                        <a:rPr lang="fr-FR" sz="1800" dirty="0"/>
                        <a:t>Privilégier </a:t>
                      </a:r>
                      <a:r>
                        <a:rPr lang="fr-FR" sz="1800" b="1" dirty="0"/>
                        <a:t>l’enseignement hybride et / ou en présentiel </a:t>
                      </a:r>
                      <a:r>
                        <a:rPr lang="fr-FR" sz="1800" dirty="0"/>
                        <a:t>et </a:t>
                      </a:r>
                      <a:r>
                        <a:rPr lang="fr-FR" sz="1800" b="1" dirty="0"/>
                        <a:t>en groupe </a:t>
                      </a:r>
                      <a:r>
                        <a:rPr lang="fr-FR" sz="1800" dirty="0"/>
                        <a:t>pour ce projet = pour aboutir « l’objet-livre » : </a:t>
                      </a:r>
                      <a:r>
                        <a:rPr lang="fr-FR" dirty="0"/>
                        <a:t>entre aide, visuel</a:t>
                      </a:r>
                    </a:p>
                    <a:p>
                      <a:endParaRPr lang="fr-FR" sz="1200" dirty="0"/>
                    </a:p>
                    <a:p>
                      <a:r>
                        <a:rPr lang="fr-FR" dirty="0"/>
                        <a:t>Créer vrai </a:t>
                      </a:r>
                      <a:r>
                        <a:rPr lang="fr-FR" b="1" dirty="0"/>
                        <a:t>projet de classe </a:t>
                      </a:r>
                      <a:r>
                        <a:rPr lang="fr-FR" dirty="0"/>
                        <a:t>avec un budget éventuellement OU choisir cette séquence pour le </a:t>
                      </a:r>
                      <a:r>
                        <a:rPr lang="fr-FR" b="1" dirty="0"/>
                        <a:t>chef d’</a:t>
                      </a:r>
                      <a:r>
                        <a:rPr lang="fr-FR" b="1" dirty="0" err="1"/>
                        <a:t>oeuvre</a:t>
                      </a:r>
                      <a:endParaRPr lang="fr-FR" b="1" dirty="0"/>
                    </a:p>
                    <a:p>
                      <a:pPr lvl="0"/>
                      <a:endParaRPr lang="fr-FR" sz="1200" dirty="0"/>
                    </a:p>
                    <a:p>
                      <a:pPr lvl="0"/>
                      <a:r>
                        <a:rPr lang="fr-FR" sz="1800" b="1" dirty="0"/>
                        <a:t>Outils</a:t>
                      </a:r>
                      <a:r>
                        <a:rPr lang="fr-FR" sz="1800" dirty="0"/>
                        <a:t> : pour </a:t>
                      </a:r>
                      <a:r>
                        <a:rPr lang="fr-FR" sz="1800" b="1" dirty="0"/>
                        <a:t>travailler l’oral </a:t>
                      </a:r>
                      <a:r>
                        <a:rPr lang="fr-FR" sz="1800" dirty="0"/>
                        <a:t>à distance et </a:t>
                      </a:r>
                      <a:r>
                        <a:rPr lang="fr-FR" sz="1800" b="0" dirty="0"/>
                        <a:t>des</a:t>
                      </a:r>
                      <a:r>
                        <a:rPr lang="fr-FR" sz="1800" b="1" dirty="0"/>
                        <a:t> outils numériques d’écriture collaborative </a:t>
                      </a:r>
                    </a:p>
                    <a:p>
                      <a:endParaRPr lang="fr-FR" sz="1200" dirty="0"/>
                    </a:p>
                    <a:p>
                      <a:r>
                        <a:rPr lang="fr-FR" b="1" dirty="0"/>
                        <a:t>Grille de suivi des travaux et d’évaluation </a:t>
                      </a:r>
                      <a:r>
                        <a:rPr lang="fr-FR" dirty="0"/>
                        <a:t>sur le modèle des grilles de CAP</a:t>
                      </a:r>
                    </a:p>
                    <a:p>
                      <a:endParaRPr lang="fr-FR" sz="1200" dirty="0"/>
                    </a:p>
                    <a:p>
                      <a:r>
                        <a:rPr lang="fr-FR" dirty="0"/>
                        <a:t>Lien avec l’</a:t>
                      </a:r>
                      <a:r>
                        <a:rPr lang="fr-FR" b="1" dirty="0"/>
                        <a:t>AP </a:t>
                      </a:r>
                      <a:r>
                        <a:rPr lang="fr-FR" dirty="0"/>
                        <a:t>pour répondre aux besoins</a:t>
                      </a:r>
                    </a:p>
                    <a:p>
                      <a:endParaRPr lang="fr-FR" dirty="0"/>
                    </a:p>
                    <a:p>
                      <a:r>
                        <a:rPr lang="fr-FR" b="1" dirty="0"/>
                        <a:t>Diffusion et présentation </a:t>
                      </a:r>
                      <a:r>
                        <a:rPr lang="fr-FR" dirty="0"/>
                        <a:t>: </a:t>
                      </a:r>
                    </a:p>
                    <a:p>
                      <a:r>
                        <a:rPr lang="fr-FR"/>
                        <a:t>-   exploiter </a:t>
                      </a:r>
                      <a:r>
                        <a:rPr lang="fr-FR" dirty="0"/>
                        <a:t>davantage le </a:t>
                      </a:r>
                      <a:r>
                        <a:rPr lang="fr-FR" dirty="0" err="1"/>
                        <a:t>Pearltrees</a:t>
                      </a:r>
                      <a:r>
                        <a:rPr lang="fr-FR" dirty="0"/>
                        <a:t> et demander aux élèves de participer à la diffusion numérique</a:t>
                      </a:r>
                    </a:p>
                    <a:p>
                      <a:pPr marL="285750" indent="-285750">
                        <a:buFontTx/>
                        <a:buChar char="-"/>
                      </a:pPr>
                      <a:r>
                        <a:rPr lang="fr-FR" dirty="0"/>
                        <a:t>présenter les livres au CDI</a:t>
                      </a:r>
                    </a:p>
                    <a:p>
                      <a:pPr marL="285750" indent="-285750">
                        <a:buFontTx/>
                        <a:buChar char="-"/>
                      </a:pPr>
                      <a:r>
                        <a:rPr lang="fr-FR" dirty="0"/>
                        <a:t>raconter à d’autres classes ou dans des écoles ou médiathèques</a:t>
                      </a:r>
                    </a:p>
                  </a:txBody>
                  <a:tcPr/>
                </a:tc>
                <a:extLst>
                  <a:ext uri="{0D108BD9-81ED-4DB2-BD59-A6C34878D82A}">
                    <a16:rowId xmlns:a16="http://schemas.microsoft.com/office/drawing/2014/main" xmlns="" val="801624352"/>
                  </a:ext>
                </a:extLst>
              </a:tr>
            </a:tbl>
          </a:graphicData>
        </a:graphic>
      </p:graphicFrame>
    </p:spTree>
  </p:cSld>
  <p:clrMapOvr>
    <a:masterClrMapping/>
  </p:clrMapOvr>
</p:sld>
</file>

<file path=ppt/theme/theme1.xml><?xml version="1.0" encoding="utf-8"?>
<a:theme xmlns:a="http://schemas.openxmlformats.org/drawingml/2006/main" name="Galer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TM10001114%5b%5bfn=Galerie%5d%5d</Template>
  <TotalTime>272</TotalTime>
  <Words>652</Words>
  <Application>Microsoft Office PowerPoint</Application>
  <PresentationFormat>Grand écran</PresentationFormat>
  <Paragraphs>125</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Gill Sans MT</vt:lpstr>
      <vt:lpstr>Helvetica Neue Light</vt:lpstr>
      <vt:lpstr>Times New Roman</vt:lpstr>
      <vt:lpstr>Wingdings</vt:lpstr>
      <vt:lpstr>Galerie</vt:lpstr>
      <vt:lpstr>Co-intervention en continuité pédagogique : écriture longue et réalisation d’objet livre</vt:lpstr>
      <vt:lpstr>sommaire</vt:lpstr>
      <vt:lpstr> contexte de départ </vt:lpstr>
      <vt:lpstr>Présentation PowerPoint</vt:lpstr>
      <vt:lpstr>Présentation PowerPoint</vt:lpstr>
      <vt:lpstr>caractéristique technique</vt:lpstr>
      <vt:lpstr>Le déroulement : un projet en 5 étapes</vt:lpstr>
      <vt:lpstr>Présentation PowerPoint</vt:lpstr>
      <vt:lpstr>bilan : avantages, inconvénients, projection </vt:lpstr>
      <vt:lpstr>ANNEXES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Co-intervention en continuité pédagogique : écriture longue et réalisation d’objet livre</dc:title>
  <dc:creator>Pascaline Prekesztics</dc:creator>
  <cp:lastModifiedBy>Suzanne Boudon</cp:lastModifiedBy>
  <cp:revision>29</cp:revision>
  <dcterms:created xsi:type="dcterms:W3CDTF">2021-04-28T13:25:41Z</dcterms:created>
  <dcterms:modified xsi:type="dcterms:W3CDTF">2021-06-26T17:29:38Z</dcterms:modified>
</cp:coreProperties>
</file>