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5188E5-396F-441C-A8BE-37CB711CC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F6A18A5-6FD0-4DB8-9E5C-D4451DD1D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7CFC400-7331-44F8-B19B-147BEB0C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287AFE-8817-4965-B5C0-DB19431D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2841803-9DFE-4D5E-B0A2-62A06527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9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83B146-C850-4D56-AB80-5A291FE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66B07D9-51F5-4F44-AEBB-5137FB5CC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61608F5-6B2B-4903-AB8C-7A59E5C0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C684F21-5D78-4139-81BA-534461D3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FFDB4F3-65A2-4770-82C4-00A7557C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0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0DD5A582-34CF-40E7-9EE1-FDE669101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B96770A-70A0-4E32-A06E-E6A5E327D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55C800-3F09-4FC4-A999-46665E41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E22CA97-35F9-46FF-9B46-1C5CEB03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7BB3FD4-175B-4064-A9DE-4DA0C6E1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1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73B621-8A69-4AC4-9719-D1F26881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F58D2B1-8184-46CE-9E5F-28ECF08F9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E977134-595C-4188-AE83-7338625D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5FE454C-B599-4D36-BD1B-E5FE50A3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9DF9AF1-9230-4356-B757-95ACC659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3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BBA15A-14FC-4950-A63B-3FCEC5DA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A9E7D4B-13C3-485C-9D83-8C8C38B4C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A696554-9636-46C9-AB62-5CE92C2C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70741D6-218C-44AF-8F09-7BCF56A5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578FE3F-B7EF-40A3-A80F-DAA155E8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6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7D55D-1E4B-4DCA-9DA3-848BC819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CFF9D4C-8AE1-4F9D-A7FB-2AACB6927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0DA5E81-B079-4543-974F-A93628BF8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A6316AA-238A-4CAE-87A9-07D99F18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D2FEC09-BC33-43BA-AA78-42F8B1C5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A52B8B1-36C1-49C1-8732-33598449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1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83AF63-6235-4795-92EB-77F6151B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F7061E5-7BA6-4B44-8FFC-0514C4054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D4F2B96-F5D5-4044-9E4C-05418C541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3D514DC-E5A8-47D9-8397-C051394D3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2E9D74B-3DB5-412D-A0D5-EBDA6F370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C5D0E69-C139-463C-B90E-11AA0B94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EADC57D-0238-4EA7-9CA7-D2A25425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660F3BF-2AB1-43EF-A38F-C9605EBF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87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8E0872-1F1A-4054-9FD3-F99B58E7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F239DF6-E92B-4038-8F47-9013CB7E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F46AED6-9966-46E1-935F-FE6CC06A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5DAA6A4-5335-407B-A83E-5BD3A813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51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D2C2B6F-13B6-462F-BD3B-BE0EA5F2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3A2863B-2556-4B28-AF8A-958AE77E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0AF8529-3C36-4DA1-A027-DEE1F79F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1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A6376E-FF80-4CB1-B142-200E1170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9C5BDB0-60EF-4FEA-B3ED-CE2987C34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15E0FC4-3946-4825-9811-947A352CA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490E881-F2D8-4BFA-BE65-AAE38554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3A47460-6E34-4C2C-AFE4-1C9851E5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5626623-CCE9-479D-839F-B4240B26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3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999B49-8DF2-4DD5-9B88-87BCD613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57C71BE-DBD9-4D3A-9CCA-ACB770234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E8D3E1B-91C3-4E3D-8F76-95482B27D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C087F1E-CFBD-432C-A7DF-1B541043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72DFC3B-2117-4BDD-8C06-1C558245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2883C7D-0617-4645-9C1B-DD199BFA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7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E7C78EE-195E-4225-A26E-AD045759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957FC54-3E50-4969-9532-903CA9C31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EEE8CC8-8321-43B8-BCC6-7E50235EB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2345-6389-4FFA-8817-E96A6C00130A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FD0BFC-10C4-44EB-AEF1-93B437E42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C9736A8-71C5-4C26-A928-F6A5911F5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0F4F1-F64A-41D4-9442-EF9A590E5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72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FEA405F-32EC-4D0C-9B69-BFF1FC64B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25"/>
            <a:ext cx="121920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77952E5-C235-4530-AE63-72D034DDA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67" y="0"/>
            <a:ext cx="6647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7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BD057C4-10F8-4B4B-86E9-345458A88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0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61FDAA1-7F52-4AA5-B97A-84914B07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6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77952E5-C235-4530-AE63-72D034DDA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67" y="0"/>
            <a:ext cx="6647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2D5A0F1-7EDF-4AEE-8F46-AB34613F3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0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215CFF9-3E24-4C65-AE72-94EB2F5AD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FC0BB39-86FF-446E-8A1D-DB43DF6B2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666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BELLAMY</dc:creator>
  <cp:lastModifiedBy>Suzanne Boudon</cp:lastModifiedBy>
  <cp:revision>2</cp:revision>
  <dcterms:created xsi:type="dcterms:W3CDTF">2021-05-06T12:57:52Z</dcterms:created>
  <dcterms:modified xsi:type="dcterms:W3CDTF">2021-06-28T07:26:52Z</dcterms:modified>
</cp:coreProperties>
</file>