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5C3419-C2AF-4997-9667-73C989A3AB3C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63158E-0DFD-48B9-8DA2-06E45522EBD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706378">
            <a:off x="339655" y="1328989"/>
            <a:ext cx="8181356" cy="1934949"/>
          </a:xfrm>
        </p:spPr>
        <p:txBody>
          <a:bodyPr/>
          <a:lstStyle/>
          <a:p>
            <a:r>
              <a:rPr lang="fr-FR" sz="4400" dirty="0" smtClean="0"/>
              <a:t>Un </a:t>
            </a:r>
            <a:r>
              <a:rPr lang="fr-FR" sz="4400" dirty="0" smtClean="0"/>
              <a:t>exercice </a:t>
            </a:r>
            <a:r>
              <a:rPr lang="fr-FR" sz="4400" dirty="0" smtClean="0"/>
              <a:t>avec l’ENT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595236">
            <a:off x="1420279" y="3443180"/>
            <a:ext cx="7481542" cy="861749"/>
          </a:xfrm>
        </p:spPr>
        <p:txBody>
          <a:bodyPr>
            <a:normAutofit/>
          </a:bodyPr>
          <a:lstStyle/>
          <a:p>
            <a:r>
              <a:rPr lang="fr-FR" dirty="0" smtClean="0"/>
              <a:t>Composer un exercice, le proposer aux élèves et le corriger avec l’ENT</a:t>
            </a:r>
          </a:p>
          <a:p>
            <a:endParaRPr lang="fr-FR" dirty="0"/>
          </a:p>
        </p:txBody>
      </p:sp>
      <p:sp>
        <p:nvSpPr>
          <p:cNvPr id="4" name="AutoShape 2" descr="Lettres-Histoire dans l'académie de versailles"/>
          <p:cNvSpPr>
            <a:spLocks noChangeAspect="1" noChangeArrowheads="1"/>
          </p:cNvSpPr>
          <p:nvPr/>
        </p:nvSpPr>
        <p:spPr bwMode="auto">
          <a:xfrm>
            <a:off x="155575" y="-304800"/>
            <a:ext cx="2857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29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Sélectionner dans le menu de votre ENT, l’application Exercices et Evaluations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Double cliquer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Vous arrivez sur une plage vierge ou vous pouvez créer un exercice, en important des documents, mettant des commentaires d’aides à l’exercice, et pouvant corriger et mettre des notes.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09926" y="4209393"/>
            <a:ext cx="9144000" cy="6858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457200"/>
            <a:ext cx="7162471" cy="579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772510"/>
            <a:ext cx="6172200" cy="5096477"/>
          </a:xfrm>
        </p:spPr>
      </p:pic>
      <p:sp>
        <p:nvSpPr>
          <p:cNvPr id="8" name="Espace réservé du texte 7"/>
          <p:cNvSpPr>
            <a:spLocks noGrp="1"/>
          </p:cNvSpPr>
          <p:nvPr>
            <p:ph type="body" sz="half" idx="2"/>
          </p:nvPr>
        </p:nvSpPr>
        <p:spPr>
          <a:xfrm>
            <a:off x="839788" y="1213945"/>
            <a:ext cx="3932237" cy="4655042"/>
          </a:xfrm>
        </p:spPr>
        <p:txBody>
          <a:bodyPr/>
          <a:lstStyle/>
          <a:p>
            <a:r>
              <a:rPr lang="fr-FR" sz="2800" dirty="0" smtClean="0">
                <a:solidFill>
                  <a:schemeClr val="tx1"/>
                </a:solidFill>
              </a:rPr>
              <a:t>Après avoir sélectionner l’exercice, vous pouvez commencer à renseigner les domaines d’action de ce dernier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Cela aura valeur de titre pour les élèves (Titre de séquence, Séance, questions)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564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34" y="457200"/>
            <a:ext cx="7851228" cy="6298568"/>
          </a:xfrm>
          <a:prstGeom prst="rect">
            <a:avLst/>
          </a:prstGeom>
        </p:spPr>
      </p:pic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1" y="2619375"/>
            <a:ext cx="4432299" cy="3324225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362608" y="756745"/>
            <a:ext cx="3846785" cy="5112243"/>
          </a:xfrm>
        </p:spPr>
        <p:txBody>
          <a:bodyPr/>
          <a:lstStyle/>
          <a:p>
            <a:r>
              <a:rPr lang="fr-FR" sz="2800" dirty="0" smtClean="0">
                <a:solidFill>
                  <a:schemeClr val="tx1"/>
                </a:solidFill>
              </a:rPr>
              <a:t>Le choix s’est porté sur un sujet interactif, vous auriez pu choisir un sujet simple ou encore une évaluation.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Ce choix se fait au départ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7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628" y="374436"/>
            <a:ext cx="7907994" cy="5742585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25997" y="614855"/>
            <a:ext cx="3597166" cy="5254133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Rédiger votre énoncé, et ajouter les éléments souhaités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1807" b="1807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Distribuer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Attribuer à une classe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Suivant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638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" b="1807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En option, vous pouvez déterminer une date de retour de l’exercice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Autoriser ou pas, l’ élève a modifier sa copie une fois rendue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Le temps de réalisation du devoir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Suivant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157</Words>
  <Application>Microsoft Office PowerPoint</Application>
  <PresentationFormat>Personnalisé</PresentationFormat>
  <Paragraphs>17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Angles</vt:lpstr>
      <vt:lpstr>Un exercice avec l’ENT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exerciec avec l’ENT</dc:title>
  <dc:creator>Laury Fabre</dc:creator>
  <cp:lastModifiedBy>Laury Fabre</cp:lastModifiedBy>
  <cp:revision>5</cp:revision>
  <dcterms:created xsi:type="dcterms:W3CDTF">2019-12-03T12:57:33Z</dcterms:created>
  <dcterms:modified xsi:type="dcterms:W3CDTF">2019-12-10T10:08:37Z</dcterms:modified>
</cp:coreProperties>
</file>