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8.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9.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0.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1.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2.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2"/>
    <p:sldMasterId id="2147483660" r:id="rId3"/>
    <p:sldMasterId id="2147483667" r:id="rId4"/>
    <p:sldMasterId id="2147483674" r:id="rId5"/>
    <p:sldMasterId id="2147483681" r:id="rId6"/>
    <p:sldMasterId id="2147483688" r:id="rId7"/>
    <p:sldMasterId id="2147483695" r:id="rId8"/>
    <p:sldMasterId id="2147483702" r:id="rId9"/>
    <p:sldMasterId id="2147483709" r:id="rId10"/>
    <p:sldMasterId id="2147483716" r:id="rId11"/>
    <p:sldMasterId id="2147483723" r:id="rId12"/>
    <p:sldMasterId id="2147483730" r:id="rId13"/>
  </p:sldMasterIdLst>
  <p:notesMasterIdLst>
    <p:notesMasterId r:id="rId37"/>
  </p:notesMasterIdLst>
  <p:sldIdLst>
    <p:sldId id="256" r:id="rId14"/>
    <p:sldId id="258" r:id="rId15"/>
    <p:sldId id="259" r:id="rId16"/>
    <p:sldId id="292" r:id="rId17"/>
    <p:sldId id="260" r:id="rId18"/>
    <p:sldId id="280" r:id="rId19"/>
    <p:sldId id="261" r:id="rId20"/>
    <p:sldId id="262" r:id="rId21"/>
    <p:sldId id="263" r:id="rId22"/>
    <p:sldId id="295" r:id="rId23"/>
    <p:sldId id="282" r:id="rId24"/>
    <p:sldId id="287" r:id="rId25"/>
    <p:sldId id="288" r:id="rId26"/>
    <p:sldId id="289" r:id="rId27"/>
    <p:sldId id="290" r:id="rId28"/>
    <p:sldId id="286" r:id="rId29"/>
    <p:sldId id="293" r:id="rId30"/>
    <p:sldId id="291" r:id="rId31"/>
    <p:sldId id="283" r:id="rId32"/>
    <p:sldId id="285" r:id="rId33"/>
    <p:sldId id="284" r:id="rId34"/>
    <p:sldId id="296" r:id="rId35"/>
    <p:sldId id="264" r:id="rId36"/>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GALLICIER" initials="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4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presProps" Target="presProps.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A3D3FC-35A4-4E29-BF75-67545DD30D24}" type="doc">
      <dgm:prSet loTypeId="urn:microsoft.com/office/officeart/2005/8/layout/process4" loCatId="process" qsTypeId="urn:microsoft.com/office/officeart/2005/8/quickstyle/simple1" qsCatId="simple" csTypeId="urn:microsoft.com/office/officeart/2005/8/colors/accent6_3" csCatId="accent6" phldr="1"/>
      <dgm:spPr/>
      <dgm:t>
        <a:bodyPr/>
        <a:lstStyle/>
        <a:p>
          <a:endParaRPr lang="fr-FR"/>
        </a:p>
      </dgm:t>
    </dgm:pt>
    <dgm:pt modelId="{E29E14EF-AA74-4C21-B69F-DFC94A22CD33}">
      <dgm:prSet phldrT="[Texte]" custT="1"/>
      <dgm:spPr/>
      <dgm:t>
        <a:bodyPr/>
        <a:lstStyle/>
        <a:p>
          <a:r>
            <a:rPr lang="fr-FR" sz="2000" b="1" dirty="0" smtClean="0"/>
            <a:t>ENSEIGNEMENT DISICPLINAIRE</a:t>
          </a:r>
          <a:endParaRPr lang="fr-FR" sz="2000" b="1" dirty="0"/>
        </a:p>
      </dgm:t>
    </dgm:pt>
    <dgm:pt modelId="{ABA499DF-91F3-454F-B199-CBA37FFDABEB}" type="parTrans" cxnId="{864F6D23-3507-432F-B439-6B0D36FF5150}">
      <dgm:prSet/>
      <dgm:spPr/>
      <dgm:t>
        <a:bodyPr/>
        <a:lstStyle/>
        <a:p>
          <a:endParaRPr lang="fr-FR"/>
        </a:p>
      </dgm:t>
    </dgm:pt>
    <dgm:pt modelId="{CD10AE3B-8C03-4DA0-9492-AEBE2B386B59}" type="sibTrans" cxnId="{864F6D23-3507-432F-B439-6B0D36FF5150}">
      <dgm:prSet/>
      <dgm:spPr/>
      <dgm:t>
        <a:bodyPr/>
        <a:lstStyle/>
        <a:p>
          <a:endParaRPr lang="fr-FR"/>
        </a:p>
      </dgm:t>
    </dgm:pt>
    <dgm:pt modelId="{021C9A85-3EB9-4973-8929-47EFA6F6DBE5}">
      <dgm:prSet phldrT="[Texte]" custT="1"/>
      <dgm:spPr/>
      <dgm:t>
        <a:bodyPr/>
        <a:lstStyle/>
        <a:p>
          <a:r>
            <a:rPr lang="fr-FR" sz="2000" b="1" dirty="0" smtClean="0"/>
            <a:t>CO-INTERVENTION</a:t>
          </a:r>
          <a:endParaRPr lang="fr-FR" sz="2000" b="1" dirty="0"/>
        </a:p>
      </dgm:t>
    </dgm:pt>
    <dgm:pt modelId="{6A6BAE66-20FC-44CD-9681-9B7D3B1C0A8B}" type="parTrans" cxnId="{6929FBC1-3A1A-45BD-B0A9-E31B4C7D58A6}">
      <dgm:prSet/>
      <dgm:spPr/>
      <dgm:t>
        <a:bodyPr/>
        <a:lstStyle/>
        <a:p>
          <a:endParaRPr lang="fr-FR"/>
        </a:p>
      </dgm:t>
    </dgm:pt>
    <dgm:pt modelId="{0E814FCB-2A20-4A2F-9817-BB01BBEECE58}" type="sibTrans" cxnId="{6929FBC1-3A1A-45BD-B0A9-E31B4C7D58A6}">
      <dgm:prSet/>
      <dgm:spPr/>
      <dgm:t>
        <a:bodyPr/>
        <a:lstStyle/>
        <a:p>
          <a:endParaRPr lang="fr-FR"/>
        </a:p>
      </dgm:t>
    </dgm:pt>
    <dgm:pt modelId="{17998F47-6AB6-4647-A75F-7585D754F1AC}">
      <dgm:prSet phldrT="[Texte]" custT="1"/>
      <dgm:spPr/>
      <dgm:t>
        <a:bodyPr/>
        <a:lstStyle/>
        <a:p>
          <a:r>
            <a:rPr lang="fr-FR" sz="2000" b="1" dirty="0" smtClean="0"/>
            <a:t>CHEF D’OEUVRE</a:t>
          </a:r>
          <a:endParaRPr lang="fr-FR" sz="2000" b="1" dirty="0"/>
        </a:p>
      </dgm:t>
    </dgm:pt>
    <dgm:pt modelId="{6D1CC6B8-9E52-48C8-9CE7-2FF4833E1245}" type="parTrans" cxnId="{24FFFE1A-2AAE-4381-B191-916FCECABE49}">
      <dgm:prSet/>
      <dgm:spPr/>
      <dgm:t>
        <a:bodyPr/>
        <a:lstStyle/>
        <a:p>
          <a:endParaRPr lang="fr-FR"/>
        </a:p>
      </dgm:t>
    </dgm:pt>
    <dgm:pt modelId="{30A98E9E-B7B2-46D8-9454-96058E4C065D}" type="sibTrans" cxnId="{24FFFE1A-2AAE-4381-B191-916FCECABE49}">
      <dgm:prSet/>
      <dgm:spPr/>
      <dgm:t>
        <a:bodyPr/>
        <a:lstStyle/>
        <a:p>
          <a:endParaRPr lang="fr-FR"/>
        </a:p>
      </dgm:t>
    </dgm:pt>
    <dgm:pt modelId="{A6A36C8A-2B17-4D17-A6DD-2068702AA9CF}">
      <dgm:prSet custT="1"/>
      <dgm:spPr/>
      <dgm:t>
        <a:bodyPr/>
        <a:lstStyle/>
        <a:p>
          <a:r>
            <a:rPr lang="fr-FR" sz="1600" b="1" dirty="0" smtClean="0"/>
            <a:t>ACCOMPAGNEMENT</a:t>
          </a:r>
        </a:p>
        <a:p>
          <a:r>
            <a:rPr lang="fr-FR" sz="1600" b="1" dirty="0" smtClean="0"/>
            <a:t>CONSOLIDATION-ACCOMPAGNEMENT PERSONNALISE- ACCOMPAGNEMENT PROJET  D’ORIENTATION</a:t>
          </a:r>
          <a:endParaRPr lang="fr-FR" sz="1600" b="1" dirty="0"/>
        </a:p>
      </dgm:t>
    </dgm:pt>
    <dgm:pt modelId="{6462C086-5371-40B6-95A5-BD7C522E36BB}" type="parTrans" cxnId="{43DFF0F8-B5E3-492C-85C6-CB8A83A0CC15}">
      <dgm:prSet/>
      <dgm:spPr/>
      <dgm:t>
        <a:bodyPr/>
        <a:lstStyle/>
        <a:p>
          <a:endParaRPr lang="fr-FR"/>
        </a:p>
      </dgm:t>
    </dgm:pt>
    <dgm:pt modelId="{9F576F87-A5E3-4EE5-A13B-357BC0EFF8F8}" type="sibTrans" cxnId="{43DFF0F8-B5E3-492C-85C6-CB8A83A0CC15}">
      <dgm:prSet/>
      <dgm:spPr/>
      <dgm:t>
        <a:bodyPr/>
        <a:lstStyle/>
        <a:p>
          <a:endParaRPr lang="fr-FR"/>
        </a:p>
      </dgm:t>
    </dgm:pt>
    <dgm:pt modelId="{4D292699-F669-42E1-A452-52A35457F7B3}" type="pres">
      <dgm:prSet presAssocID="{C6A3D3FC-35A4-4E29-BF75-67545DD30D24}" presName="Name0" presStyleCnt="0">
        <dgm:presLayoutVars>
          <dgm:dir/>
          <dgm:animLvl val="lvl"/>
          <dgm:resizeHandles val="exact"/>
        </dgm:presLayoutVars>
      </dgm:prSet>
      <dgm:spPr/>
      <dgm:t>
        <a:bodyPr/>
        <a:lstStyle/>
        <a:p>
          <a:endParaRPr lang="fr-FR"/>
        </a:p>
      </dgm:t>
    </dgm:pt>
    <dgm:pt modelId="{9852A098-EDBF-4B82-AF2E-C2DCC24DFD10}" type="pres">
      <dgm:prSet presAssocID="{A6A36C8A-2B17-4D17-A6DD-2068702AA9CF}" presName="boxAndChildren" presStyleCnt="0"/>
      <dgm:spPr/>
    </dgm:pt>
    <dgm:pt modelId="{95FE81F0-B9FB-4758-86C7-6B96AAD132CD}" type="pres">
      <dgm:prSet presAssocID="{A6A36C8A-2B17-4D17-A6DD-2068702AA9CF}" presName="parentTextBox" presStyleLbl="node1" presStyleIdx="0" presStyleCnt="4"/>
      <dgm:spPr/>
      <dgm:t>
        <a:bodyPr/>
        <a:lstStyle/>
        <a:p>
          <a:endParaRPr lang="fr-FR"/>
        </a:p>
      </dgm:t>
    </dgm:pt>
    <dgm:pt modelId="{5A89F18F-81A6-4F00-9111-483E9D8DE44A}" type="pres">
      <dgm:prSet presAssocID="{30A98E9E-B7B2-46D8-9454-96058E4C065D}" presName="sp" presStyleCnt="0"/>
      <dgm:spPr/>
    </dgm:pt>
    <dgm:pt modelId="{80E56D4E-2F14-41F7-B1C9-263201672E4E}" type="pres">
      <dgm:prSet presAssocID="{17998F47-6AB6-4647-A75F-7585D754F1AC}" presName="arrowAndChildren" presStyleCnt="0"/>
      <dgm:spPr/>
    </dgm:pt>
    <dgm:pt modelId="{5A522521-7D7D-4DB3-9C75-BFCFF10203BE}" type="pres">
      <dgm:prSet presAssocID="{17998F47-6AB6-4647-A75F-7585D754F1AC}" presName="parentTextArrow" presStyleLbl="node1" presStyleIdx="1" presStyleCnt="4"/>
      <dgm:spPr/>
      <dgm:t>
        <a:bodyPr/>
        <a:lstStyle/>
        <a:p>
          <a:endParaRPr lang="fr-FR"/>
        </a:p>
      </dgm:t>
    </dgm:pt>
    <dgm:pt modelId="{D334B72B-820A-4015-956F-53634D838677}" type="pres">
      <dgm:prSet presAssocID="{0E814FCB-2A20-4A2F-9817-BB01BBEECE58}" presName="sp" presStyleCnt="0"/>
      <dgm:spPr/>
    </dgm:pt>
    <dgm:pt modelId="{29A685F0-F02D-4518-81F7-24BCEFCDEDEB}" type="pres">
      <dgm:prSet presAssocID="{021C9A85-3EB9-4973-8929-47EFA6F6DBE5}" presName="arrowAndChildren" presStyleCnt="0"/>
      <dgm:spPr/>
    </dgm:pt>
    <dgm:pt modelId="{B392D859-8922-4E20-8572-E2922E6F2F05}" type="pres">
      <dgm:prSet presAssocID="{021C9A85-3EB9-4973-8929-47EFA6F6DBE5}" presName="parentTextArrow" presStyleLbl="node1" presStyleIdx="2" presStyleCnt="4"/>
      <dgm:spPr/>
      <dgm:t>
        <a:bodyPr/>
        <a:lstStyle/>
        <a:p>
          <a:endParaRPr lang="fr-FR"/>
        </a:p>
      </dgm:t>
    </dgm:pt>
    <dgm:pt modelId="{5E1B9266-99A0-411F-926C-FDFBA919C3A4}" type="pres">
      <dgm:prSet presAssocID="{CD10AE3B-8C03-4DA0-9492-AEBE2B386B59}" presName="sp" presStyleCnt="0"/>
      <dgm:spPr/>
    </dgm:pt>
    <dgm:pt modelId="{C22E2392-88A5-4240-9C28-2836327EC992}" type="pres">
      <dgm:prSet presAssocID="{E29E14EF-AA74-4C21-B69F-DFC94A22CD33}" presName="arrowAndChildren" presStyleCnt="0"/>
      <dgm:spPr/>
    </dgm:pt>
    <dgm:pt modelId="{91ECEB7C-D7D3-42CC-A6E9-3376FBE6DB14}" type="pres">
      <dgm:prSet presAssocID="{E29E14EF-AA74-4C21-B69F-DFC94A22CD33}" presName="parentTextArrow" presStyleLbl="node1" presStyleIdx="3" presStyleCnt="4"/>
      <dgm:spPr/>
      <dgm:t>
        <a:bodyPr/>
        <a:lstStyle/>
        <a:p>
          <a:endParaRPr lang="fr-FR"/>
        </a:p>
      </dgm:t>
    </dgm:pt>
  </dgm:ptLst>
  <dgm:cxnLst>
    <dgm:cxn modelId="{0BD2C51E-3823-43FF-AD65-330F7D33EC8D}" type="presOf" srcId="{17998F47-6AB6-4647-A75F-7585D754F1AC}" destId="{5A522521-7D7D-4DB3-9C75-BFCFF10203BE}" srcOrd="0" destOrd="0" presId="urn:microsoft.com/office/officeart/2005/8/layout/process4"/>
    <dgm:cxn modelId="{00E53433-0D4A-4D13-817C-F7A8689895BF}" type="presOf" srcId="{021C9A85-3EB9-4973-8929-47EFA6F6DBE5}" destId="{B392D859-8922-4E20-8572-E2922E6F2F05}" srcOrd="0" destOrd="0" presId="urn:microsoft.com/office/officeart/2005/8/layout/process4"/>
    <dgm:cxn modelId="{6929FBC1-3A1A-45BD-B0A9-E31B4C7D58A6}" srcId="{C6A3D3FC-35A4-4E29-BF75-67545DD30D24}" destId="{021C9A85-3EB9-4973-8929-47EFA6F6DBE5}" srcOrd="1" destOrd="0" parTransId="{6A6BAE66-20FC-44CD-9681-9B7D3B1C0A8B}" sibTransId="{0E814FCB-2A20-4A2F-9817-BB01BBEECE58}"/>
    <dgm:cxn modelId="{864F6D23-3507-432F-B439-6B0D36FF5150}" srcId="{C6A3D3FC-35A4-4E29-BF75-67545DD30D24}" destId="{E29E14EF-AA74-4C21-B69F-DFC94A22CD33}" srcOrd="0" destOrd="0" parTransId="{ABA499DF-91F3-454F-B199-CBA37FFDABEB}" sibTransId="{CD10AE3B-8C03-4DA0-9492-AEBE2B386B59}"/>
    <dgm:cxn modelId="{F7682968-C0EA-4377-BD76-D51EB8D37AC7}" type="presOf" srcId="{C6A3D3FC-35A4-4E29-BF75-67545DD30D24}" destId="{4D292699-F669-42E1-A452-52A35457F7B3}" srcOrd="0" destOrd="0" presId="urn:microsoft.com/office/officeart/2005/8/layout/process4"/>
    <dgm:cxn modelId="{24FFFE1A-2AAE-4381-B191-916FCECABE49}" srcId="{C6A3D3FC-35A4-4E29-BF75-67545DD30D24}" destId="{17998F47-6AB6-4647-A75F-7585D754F1AC}" srcOrd="2" destOrd="0" parTransId="{6D1CC6B8-9E52-48C8-9CE7-2FF4833E1245}" sibTransId="{30A98E9E-B7B2-46D8-9454-96058E4C065D}"/>
    <dgm:cxn modelId="{43DFF0F8-B5E3-492C-85C6-CB8A83A0CC15}" srcId="{C6A3D3FC-35A4-4E29-BF75-67545DD30D24}" destId="{A6A36C8A-2B17-4D17-A6DD-2068702AA9CF}" srcOrd="3" destOrd="0" parTransId="{6462C086-5371-40B6-95A5-BD7C522E36BB}" sibTransId="{9F576F87-A5E3-4EE5-A13B-357BC0EFF8F8}"/>
    <dgm:cxn modelId="{0ECFE6D4-9ECB-4AC9-9D57-81047002E1DF}" type="presOf" srcId="{E29E14EF-AA74-4C21-B69F-DFC94A22CD33}" destId="{91ECEB7C-D7D3-42CC-A6E9-3376FBE6DB14}" srcOrd="0" destOrd="0" presId="urn:microsoft.com/office/officeart/2005/8/layout/process4"/>
    <dgm:cxn modelId="{01130A25-2CB7-4277-8026-CFAA44C77E0A}" type="presOf" srcId="{A6A36C8A-2B17-4D17-A6DD-2068702AA9CF}" destId="{95FE81F0-B9FB-4758-86C7-6B96AAD132CD}" srcOrd="0" destOrd="0" presId="urn:microsoft.com/office/officeart/2005/8/layout/process4"/>
    <dgm:cxn modelId="{E2DC0DC5-E2F5-499F-8619-B74A78CC3BCF}" type="presParOf" srcId="{4D292699-F669-42E1-A452-52A35457F7B3}" destId="{9852A098-EDBF-4B82-AF2E-C2DCC24DFD10}" srcOrd="0" destOrd="0" presId="urn:microsoft.com/office/officeart/2005/8/layout/process4"/>
    <dgm:cxn modelId="{42E0CE54-5FB5-4B49-8694-09B763E0FE4A}" type="presParOf" srcId="{9852A098-EDBF-4B82-AF2E-C2DCC24DFD10}" destId="{95FE81F0-B9FB-4758-86C7-6B96AAD132CD}" srcOrd="0" destOrd="0" presId="urn:microsoft.com/office/officeart/2005/8/layout/process4"/>
    <dgm:cxn modelId="{8E0DC6CA-833B-4A94-8D5E-BB5AB2D7A37A}" type="presParOf" srcId="{4D292699-F669-42E1-A452-52A35457F7B3}" destId="{5A89F18F-81A6-4F00-9111-483E9D8DE44A}" srcOrd="1" destOrd="0" presId="urn:microsoft.com/office/officeart/2005/8/layout/process4"/>
    <dgm:cxn modelId="{3FCC7100-FCD4-4BE4-AF67-51422BA9A4BE}" type="presParOf" srcId="{4D292699-F669-42E1-A452-52A35457F7B3}" destId="{80E56D4E-2F14-41F7-B1C9-263201672E4E}" srcOrd="2" destOrd="0" presId="urn:microsoft.com/office/officeart/2005/8/layout/process4"/>
    <dgm:cxn modelId="{364E52DB-F856-4EB1-8D5E-54A661EDDE2F}" type="presParOf" srcId="{80E56D4E-2F14-41F7-B1C9-263201672E4E}" destId="{5A522521-7D7D-4DB3-9C75-BFCFF10203BE}" srcOrd="0" destOrd="0" presId="urn:microsoft.com/office/officeart/2005/8/layout/process4"/>
    <dgm:cxn modelId="{DC8DE93D-0A17-4F1F-97E1-1F4AA4A3AA8D}" type="presParOf" srcId="{4D292699-F669-42E1-A452-52A35457F7B3}" destId="{D334B72B-820A-4015-956F-53634D838677}" srcOrd="3" destOrd="0" presId="urn:microsoft.com/office/officeart/2005/8/layout/process4"/>
    <dgm:cxn modelId="{882BA2BA-A7BD-444C-85E3-F32D5D7FFE71}" type="presParOf" srcId="{4D292699-F669-42E1-A452-52A35457F7B3}" destId="{29A685F0-F02D-4518-81F7-24BCEFCDEDEB}" srcOrd="4" destOrd="0" presId="urn:microsoft.com/office/officeart/2005/8/layout/process4"/>
    <dgm:cxn modelId="{92A8790A-C152-4577-ABE2-5424D6D5F8DA}" type="presParOf" srcId="{29A685F0-F02D-4518-81F7-24BCEFCDEDEB}" destId="{B392D859-8922-4E20-8572-E2922E6F2F05}" srcOrd="0" destOrd="0" presId="urn:microsoft.com/office/officeart/2005/8/layout/process4"/>
    <dgm:cxn modelId="{5094C0C1-172E-4485-96F5-2002CC504F95}" type="presParOf" srcId="{4D292699-F669-42E1-A452-52A35457F7B3}" destId="{5E1B9266-99A0-411F-926C-FDFBA919C3A4}" srcOrd="5" destOrd="0" presId="urn:microsoft.com/office/officeart/2005/8/layout/process4"/>
    <dgm:cxn modelId="{D90D662D-2716-43F1-A6DB-D98DFB4E4722}" type="presParOf" srcId="{4D292699-F669-42E1-A452-52A35457F7B3}" destId="{C22E2392-88A5-4240-9C28-2836327EC992}" srcOrd="6" destOrd="0" presId="urn:microsoft.com/office/officeart/2005/8/layout/process4"/>
    <dgm:cxn modelId="{4BA0898E-ADBF-4722-AD62-925A572A1C78}" type="presParOf" srcId="{C22E2392-88A5-4240-9C28-2836327EC992}" destId="{91ECEB7C-D7D3-42CC-A6E9-3376FBE6DB1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E81F0-B9FB-4758-86C7-6B96AAD132CD}">
      <dsp:nvSpPr>
        <dsp:cNvPr id="0" name=""/>
        <dsp:cNvSpPr/>
      </dsp:nvSpPr>
      <dsp:spPr>
        <a:xfrm>
          <a:off x="0" y="3445787"/>
          <a:ext cx="7566099" cy="753854"/>
        </a:xfrm>
        <a:prstGeom prst="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sz="1600" b="1" kern="1200" dirty="0" smtClean="0"/>
            <a:t>ACCOMPAGNEMENT</a:t>
          </a:r>
        </a:p>
        <a:p>
          <a:pPr lvl="0" algn="ctr" defTabSz="711200">
            <a:lnSpc>
              <a:spcPct val="90000"/>
            </a:lnSpc>
            <a:spcBef>
              <a:spcPct val="0"/>
            </a:spcBef>
            <a:spcAft>
              <a:spcPct val="35000"/>
            </a:spcAft>
          </a:pPr>
          <a:r>
            <a:rPr lang="fr-FR" sz="1600" b="1" kern="1200" dirty="0" smtClean="0"/>
            <a:t>CONSOLIDATION-ACCOMPAGNEMENT PERSONNALISE- ACCOMPAGNEMENT PROJET  D’ORIENTATION</a:t>
          </a:r>
          <a:endParaRPr lang="fr-FR" sz="1600" b="1" kern="1200" dirty="0"/>
        </a:p>
      </dsp:txBody>
      <dsp:txXfrm>
        <a:off x="0" y="3445787"/>
        <a:ext cx="7566099" cy="753854"/>
      </dsp:txXfrm>
    </dsp:sp>
    <dsp:sp modelId="{5A522521-7D7D-4DB3-9C75-BFCFF10203BE}">
      <dsp:nvSpPr>
        <dsp:cNvPr id="0" name=""/>
        <dsp:cNvSpPr/>
      </dsp:nvSpPr>
      <dsp:spPr>
        <a:xfrm rot="10800000">
          <a:off x="0" y="2297667"/>
          <a:ext cx="7566099" cy="1159427"/>
        </a:xfrm>
        <a:prstGeom prst="upArrowCallout">
          <a:avLst/>
        </a:prstGeom>
        <a:solidFill>
          <a:schemeClr val="accent6">
            <a:shade val="80000"/>
            <a:hueOff val="107093"/>
            <a:satOff val="-4303"/>
            <a:lumOff val="920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FR" sz="2000" b="1" kern="1200" dirty="0" smtClean="0"/>
            <a:t>CHEF D’OEUVRE</a:t>
          </a:r>
          <a:endParaRPr lang="fr-FR" sz="2000" b="1" kern="1200" dirty="0"/>
        </a:p>
      </dsp:txBody>
      <dsp:txXfrm rot="10800000">
        <a:off x="0" y="2297667"/>
        <a:ext cx="7566099" cy="753361"/>
      </dsp:txXfrm>
    </dsp:sp>
    <dsp:sp modelId="{B392D859-8922-4E20-8572-E2922E6F2F05}">
      <dsp:nvSpPr>
        <dsp:cNvPr id="0" name=""/>
        <dsp:cNvSpPr/>
      </dsp:nvSpPr>
      <dsp:spPr>
        <a:xfrm rot="10800000">
          <a:off x="0" y="1149548"/>
          <a:ext cx="7566099" cy="1159427"/>
        </a:xfrm>
        <a:prstGeom prst="upArrowCallout">
          <a:avLst/>
        </a:prstGeom>
        <a:solidFill>
          <a:schemeClr val="accent6">
            <a:shade val="80000"/>
            <a:hueOff val="214187"/>
            <a:satOff val="-8606"/>
            <a:lumOff val="184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FR" sz="2000" b="1" kern="1200" dirty="0" smtClean="0"/>
            <a:t>CO-INTERVENTION</a:t>
          </a:r>
          <a:endParaRPr lang="fr-FR" sz="2000" b="1" kern="1200" dirty="0"/>
        </a:p>
      </dsp:txBody>
      <dsp:txXfrm rot="10800000">
        <a:off x="0" y="1149548"/>
        <a:ext cx="7566099" cy="753361"/>
      </dsp:txXfrm>
    </dsp:sp>
    <dsp:sp modelId="{91ECEB7C-D7D3-42CC-A6E9-3376FBE6DB14}">
      <dsp:nvSpPr>
        <dsp:cNvPr id="0" name=""/>
        <dsp:cNvSpPr/>
      </dsp:nvSpPr>
      <dsp:spPr>
        <a:xfrm rot="10800000">
          <a:off x="0" y="1428"/>
          <a:ext cx="7566099" cy="1159427"/>
        </a:xfrm>
        <a:prstGeom prst="upArrowCallout">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FR" sz="2000" b="1" kern="1200" dirty="0" smtClean="0"/>
            <a:t>ENSEIGNEMENT DISICPLINAIRE</a:t>
          </a:r>
          <a:endParaRPr lang="fr-FR" sz="2000" b="1" kern="1200" dirty="0"/>
        </a:p>
      </dsp:txBody>
      <dsp:txXfrm rot="10800000">
        <a:off x="0" y="1428"/>
        <a:ext cx="7566099" cy="75336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1143000" y="685800"/>
            <a:ext cx="4572000" cy="3429000"/>
          </a:xfrm>
          <a:prstGeom prst="rect">
            <a:avLst/>
          </a:prstGeom>
        </p:spPr>
        <p:txBody>
          <a:bodyPr/>
          <a:lstStyle/>
          <a:p>
            <a:endParaRPr/>
          </a:p>
        </p:txBody>
      </p:sp>
      <p:sp>
        <p:nvSpPr>
          <p:cNvPr id="47" name="Shape 4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Arial"/>
      </a:defRPr>
    </a:lvl1pPr>
    <a:lvl2pPr indent="228600" latinLnBrk="0">
      <a:spcBef>
        <a:spcPts val="400"/>
      </a:spcBef>
      <a:defRPr sz="1200">
        <a:latin typeface="+mn-lt"/>
        <a:ea typeface="+mn-ea"/>
        <a:cs typeface="+mn-cs"/>
        <a:sym typeface="Arial"/>
      </a:defRPr>
    </a:lvl2pPr>
    <a:lvl3pPr indent="457200" latinLnBrk="0">
      <a:spcBef>
        <a:spcPts val="400"/>
      </a:spcBef>
      <a:defRPr sz="1200">
        <a:latin typeface="+mn-lt"/>
        <a:ea typeface="+mn-ea"/>
        <a:cs typeface="+mn-cs"/>
        <a:sym typeface="Arial"/>
      </a:defRPr>
    </a:lvl3pPr>
    <a:lvl4pPr indent="685800" latinLnBrk="0">
      <a:spcBef>
        <a:spcPts val="400"/>
      </a:spcBef>
      <a:defRPr sz="1200">
        <a:latin typeface="+mn-lt"/>
        <a:ea typeface="+mn-ea"/>
        <a:cs typeface="+mn-cs"/>
        <a:sym typeface="Arial"/>
      </a:defRPr>
    </a:lvl4pPr>
    <a:lvl5pPr indent="914400" latinLnBrk="0">
      <a:spcBef>
        <a:spcPts val="400"/>
      </a:spcBef>
      <a:defRPr sz="1200">
        <a:latin typeface="+mn-lt"/>
        <a:ea typeface="+mn-ea"/>
        <a:cs typeface="+mn-cs"/>
        <a:sym typeface="Arial"/>
      </a:defRPr>
    </a:lvl5pPr>
    <a:lvl6pPr indent="1143000" latinLnBrk="0">
      <a:spcBef>
        <a:spcPts val="400"/>
      </a:spcBef>
      <a:defRPr sz="1200">
        <a:latin typeface="+mn-lt"/>
        <a:ea typeface="+mn-ea"/>
        <a:cs typeface="+mn-cs"/>
        <a:sym typeface="Arial"/>
      </a:defRPr>
    </a:lvl6pPr>
    <a:lvl7pPr indent="1371600" latinLnBrk="0">
      <a:spcBef>
        <a:spcPts val="400"/>
      </a:spcBef>
      <a:defRPr sz="1200">
        <a:latin typeface="+mn-lt"/>
        <a:ea typeface="+mn-ea"/>
        <a:cs typeface="+mn-cs"/>
        <a:sym typeface="Arial"/>
      </a:defRPr>
    </a:lvl7pPr>
    <a:lvl8pPr indent="1600200" latinLnBrk="0">
      <a:spcBef>
        <a:spcPts val="400"/>
      </a:spcBef>
      <a:defRPr sz="1200">
        <a:latin typeface="+mn-lt"/>
        <a:ea typeface="+mn-ea"/>
        <a:cs typeface="+mn-cs"/>
        <a:sym typeface="Arial"/>
      </a:defRPr>
    </a:lvl8pPr>
    <a:lvl9pPr indent="1828800" latinLnBrk="0">
      <a:spcBef>
        <a:spcPts val="400"/>
      </a:spcBef>
      <a:defRPr sz="12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B19865-9EB1-44BB-A4BD-6583310CAB5A}" type="slidenum">
              <a:rPr kumimoji="0" lang="fr-FR"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fr-FR"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819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defTabSz="914400" eaLnBrk="1" fontAlgn="auto" latinLnBrk="0" hangingPunct="1">
              <a:lnSpc>
                <a:spcPct val="100000"/>
              </a:lnSpc>
              <a:spcBef>
                <a:spcPts val="400"/>
              </a:spcBef>
              <a:spcAft>
                <a:spcPts val="0"/>
              </a:spcAft>
              <a:buClrTx/>
              <a:buSzTx/>
              <a:buFontTx/>
              <a:buNone/>
              <a:tabLst/>
              <a:defRPr/>
            </a:pPr>
            <a:r>
              <a:rPr lang="fr-FR" sz="1200" b="1" i="1" dirty="0" smtClean="0">
                <a:effectLst/>
                <a:latin typeface="+mn-lt"/>
                <a:ea typeface="+mn-ea"/>
                <a:cs typeface="+mn-cs"/>
                <a:sym typeface="Arial"/>
              </a:rPr>
              <a:t>A ces activités peuvent s’ajouter des rituels (reprise de cours via ses notes par exemple) et d’autres situations de production orale en </a:t>
            </a:r>
            <a:r>
              <a:rPr lang="fr-FR" sz="1200" b="1" i="1" dirty="0" err="1" smtClean="0">
                <a:effectLst/>
                <a:latin typeface="+mn-lt"/>
                <a:ea typeface="+mn-ea"/>
                <a:cs typeface="+mn-cs"/>
                <a:sym typeface="Arial"/>
              </a:rPr>
              <a:t>co</a:t>
            </a:r>
            <a:r>
              <a:rPr lang="fr-FR" sz="1200" b="1" i="1" dirty="0" smtClean="0">
                <a:effectLst/>
                <a:latin typeface="+mn-lt"/>
                <a:ea typeface="+mn-ea"/>
                <a:cs typeface="+mn-cs"/>
                <a:sym typeface="Arial"/>
              </a:rPr>
              <a:t>-intervention, en lien avec les PFMP, dans le cadre d’entretiens plus individualisés… ou dans la suite des tests d’oral en production qu’on peut organiser et </a:t>
            </a:r>
            <a:r>
              <a:rPr lang="fr-FR" sz="1200" b="1" i="1" dirty="0" err="1" smtClean="0">
                <a:effectLst/>
                <a:latin typeface="+mn-lt"/>
                <a:ea typeface="+mn-ea"/>
                <a:cs typeface="+mn-cs"/>
                <a:sym typeface="Arial"/>
              </a:rPr>
              <a:t>re</a:t>
            </a:r>
            <a:r>
              <a:rPr lang="fr-FR" sz="1200" b="1" i="1" dirty="0" smtClean="0">
                <a:effectLst/>
                <a:latin typeface="+mn-lt"/>
                <a:ea typeface="+mn-ea"/>
                <a:cs typeface="+mn-cs"/>
                <a:sym typeface="Arial"/>
              </a:rPr>
              <a:t>-tester au cours de l’année.</a:t>
            </a:r>
            <a:endParaRPr lang="fr-FR" sz="1200" dirty="0" smtClean="0">
              <a:effectLst/>
              <a:latin typeface="+mn-lt"/>
              <a:ea typeface="+mn-ea"/>
              <a:cs typeface="+mn-cs"/>
              <a:sym typeface="Arial"/>
            </a:endParaRPr>
          </a:p>
          <a:p>
            <a:endParaRPr lang="fr-FR" dirty="0"/>
          </a:p>
        </p:txBody>
      </p:sp>
    </p:spTree>
    <p:extLst>
      <p:ext uri="{BB962C8B-B14F-4D97-AF65-F5344CB8AC3E}">
        <p14:creationId xmlns:p14="http://schemas.microsoft.com/office/powerpoint/2010/main" val="214210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Titre de section">
    <p:spTree>
      <p:nvGrpSpPr>
        <p:cNvPr id="1" name=""/>
        <p:cNvGrpSpPr/>
        <p:nvPr/>
      </p:nvGrpSpPr>
      <p:grpSpPr>
        <a:xfrm>
          <a:off x="0" y="0"/>
          <a:ext cx="0" cy="0"/>
          <a:chOff x="0" y="0"/>
          <a:chExt cx="0" cy="0"/>
        </a:xfrm>
      </p:grpSpPr>
      <p:pic>
        <p:nvPicPr>
          <p:cNvPr id="3" name="Picture 6" descr="logo2b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276475"/>
            <a:ext cx="842486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6238875"/>
            <a:ext cx="13255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numéro de diapositive 6"/>
          <p:cNvSpPr txBox="1">
            <a:spLocks/>
          </p:cNvSpPr>
          <p:nvPr/>
        </p:nvSpPr>
        <p:spPr>
          <a:xfrm>
            <a:off x="250825" y="6256338"/>
            <a:ext cx="801688" cy="268287"/>
          </a:xfrm>
          <a:prstGeom prst="rect">
            <a:avLst/>
          </a:prstGeom>
        </p:spPr>
        <p:txBody>
          <a:bodyPr/>
          <a:lstStyle>
            <a:lvl1pPr algn="r">
              <a:defRPr sz="900">
                <a:solidFill>
                  <a:srgbClr val="0062A8"/>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rPr>
              <a:t>Page </a:t>
            </a:r>
            <a:fld id="{906FD9CE-C10A-424E-B088-DECCCD0C631A}" type="slidenum">
              <a:rPr kumimoji="0" lang="fr-FR" sz="900" b="0" i="0" u="none" strike="noStrike" kern="1200" cap="none" spc="0" normalizeH="0" baseline="0" noProof="0" smtClean="0">
                <a:ln>
                  <a:noFill/>
                </a:ln>
                <a:solidFill>
                  <a:srgbClr val="454545"/>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endParaRPr>
          </a:p>
        </p:txBody>
      </p:sp>
      <p:sp>
        <p:nvSpPr>
          <p:cNvPr id="8" name="Titre 1"/>
          <p:cNvSpPr>
            <a:spLocks noGrp="1"/>
          </p:cNvSpPr>
          <p:nvPr>
            <p:ph type="title"/>
          </p:nvPr>
        </p:nvSpPr>
        <p:spPr>
          <a:xfrm>
            <a:off x="1115616" y="2924944"/>
            <a:ext cx="7272808" cy="720080"/>
          </a:xfrm>
          <a:prstGeom prst="rect">
            <a:avLst/>
          </a:prstGeom>
        </p:spPr>
        <p:txBody>
          <a:bodyPr anchor="b"/>
          <a:lstStyle>
            <a:lvl1pPr marL="0" algn="l" defTabSz="914400" rtl="0" eaLnBrk="1" fontAlgn="base" latinLnBrk="0" hangingPunct="1">
              <a:spcBef>
                <a:spcPct val="50000"/>
              </a:spcBef>
              <a:spcAft>
                <a:spcPct val="0"/>
              </a:spcAft>
              <a:buClr>
                <a:srgbClr val="4F76AE"/>
              </a:buClr>
              <a:buSzPct val="80000"/>
              <a:buFont typeface="Wingdings" pitchFamily="2" charset="2"/>
              <a:buChar char="è"/>
              <a:defRPr lang="fr-FR" sz="3200" b="1" kern="1200" dirty="0">
                <a:solidFill>
                  <a:srgbClr val="454545"/>
                </a:solidFill>
                <a:latin typeface="Calibri" pitchFamily="34" charset="0"/>
                <a:ea typeface="+mn-ea"/>
                <a:cs typeface="+mn-cs"/>
              </a:defRPr>
            </a:lvl1pPr>
          </a:lstStyle>
          <a:p>
            <a:r>
              <a:rPr lang="fr-FR"/>
              <a:t>Modifiez le style du titre</a:t>
            </a:r>
            <a:endParaRPr lang="fr-FR" dirty="0"/>
          </a:p>
        </p:txBody>
      </p:sp>
    </p:spTree>
    <p:extLst>
      <p:ext uri="{BB962C8B-B14F-4D97-AF65-F5344CB8AC3E}">
        <p14:creationId xmlns:p14="http://schemas.microsoft.com/office/powerpoint/2010/main" val="2389100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pic>
        <p:nvPicPr>
          <p:cNvPr id="4" name="Picture 6" descr="logo2b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3573463"/>
            <a:ext cx="8353425"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9288" y="620713"/>
            <a:ext cx="2092325"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ChangeArrowheads="1"/>
          </p:cNvSpPr>
          <p:nvPr>
            <p:ph type="ctrTitle"/>
          </p:nvPr>
        </p:nvSpPr>
        <p:spPr>
          <a:xfrm>
            <a:off x="755576" y="4437436"/>
            <a:ext cx="7560840" cy="719756"/>
          </a:xfrm>
          <a:prstGeom prst="rect">
            <a:avLst/>
          </a:prstGeom>
        </p:spPr>
        <p:txBody>
          <a:bodyPr/>
          <a:lstStyle>
            <a:lvl1pPr>
              <a:defRPr lang="fr-FR" sz="2400" b="1" kern="1200" dirty="0">
                <a:solidFill>
                  <a:srgbClr val="454545"/>
                </a:solidFill>
                <a:latin typeface="Arial" pitchFamily="34" charset="0"/>
                <a:ea typeface="+mj-ea"/>
                <a:cs typeface="Arial" pitchFamily="34" charset="0"/>
              </a:defRPr>
            </a:lvl1pPr>
          </a:lstStyle>
          <a:p>
            <a:r>
              <a:rPr lang="fr-FR"/>
              <a:t>Modifiez le style du titre</a:t>
            </a:r>
            <a:endParaRPr lang="fr-FR" dirty="0"/>
          </a:p>
        </p:txBody>
      </p:sp>
      <p:sp>
        <p:nvSpPr>
          <p:cNvPr id="9" name="Rectangle 4"/>
          <p:cNvSpPr>
            <a:spLocks noGrp="1" noChangeArrowheads="1"/>
          </p:cNvSpPr>
          <p:nvPr>
            <p:ph type="subTitle" idx="1"/>
          </p:nvPr>
        </p:nvSpPr>
        <p:spPr>
          <a:xfrm>
            <a:off x="755576" y="3861048"/>
            <a:ext cx="2448272" cy="504056"/>
          </a:xfrm>
          <a:prstGeom prst="rect">
            <a:avLst/>
          </a:prstGeom>
        </p:spPr>
        <p:txBody>
          <a:bodyPr>
            <a:noAutofit/>
          </a:bodyPr>
          <a:lstStyle>
            <a:lvl1pPr marL="0" marR="0" indent="0" algn="l" defTabSz="914400" rtl="0" eaLnBrk="1" fontAlgn="base" latinLnBrk="0" hangingPunct="1">
              <a:lnSpc>
                <a:spcPct val="100000"/>
              </a:lnSpc>
              <a:spcBef>
                <a:spcPct val="0"/>
              </a:spcBef>
              <a:spcAft>
                <a:spcPct val="0"/>
              </a:spcAft>
              <a:buClrTx/>
              <a:buSzTx/>
              <a:buFont typeface="Wingdings" pitchFamily="2" charset="2"/>
              <a:buNone/>
              <a:tabLst/>
              <a:defRPr lang="fr-FR" sz="1200" b="1" kern="1200" dirty="0">
                <a:solidFill>
                  <a:srgbClr val="454545"/>
                </a:solidFill>
                <a:latin typeface="+mn-lt"/>
                <a:ea typeface="+mn-ea"/>
                <a:cs typeface="+mn-cs"/>
              </a:defRPr>
            </a:lvl1pPr>
          </a:lstStyle>
          <a:p>
            <a:r>
              <a:rPr lang="fr-FR"/>
              <a:t>Modifiez le style des sous-titres du masque</a:t>
            </a:r>
            <a:endParaRPr lang="fr-FR" dirty="0"/>
          </a:p>
        </p:txBody>
      </p:sp>
      <p:pic>
        <p:nvPicPr>
          <p:cNvPr id="6" name="Imag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89288" y="620713"/>
            <a:ext cx="2092325"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4586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re de section">
    <p:spTree>
      <p:nvGrpSpPr>
        <p:cNvPr id="1" name=""/>
        <p:cNvGrpSpPr/>
        <p:nvPr/>
      </p:nvGrpSpPr>
      <p:grpSpPr>
        <a:xfrm>
          <a:off x="0" y="0"/>
          <a:ext cx="0" cy="0"/>
          <a:chOff x="0" y="0"/>
          <a:chExt cx="0" cy="0"/>
        </a:xfrm>
      </p:grpSpPr>
      <p:pic>
        <p:nvPicPr>
          <p:cNvPr id="3" name="Picture 6" descr="logo2b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276475"/>
            <a:ext cx="842486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numéro de diapositive 6"/>
          <p:cNvSpPr txBox="1">
            <a:spLocks/>
          </p:cNvSpPr>
          <p:nvPr/>
        </p:nvSpPr>
        <p:spPr>
          <a:xfrm>
            <a:off x="250825" y="6256338"/>
            <a:ext cx="801688" cy="268287"/>
          </a:xfrm>
          <a:prstGeom prst="rect">
            <a:avLst/>
          </a:prstGeom>
        </p:spPr>
        <p:txBody>
          <a:bodyPr/>
          <a:lstStyle>
            <a:lvl1pPr algn="r">
              <a:defRPr sz="900">
                <a:solidFill>
                  <a:srgbClr val="0062A8"/>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rPr>
              <a:t>Page </a:t>
            </a:r>
            <a:fld id="{FF8D99F0-B60A-48CE-86EA-AF098D073727}" type="slidenum">
              <a:rPr kumimoji="0" lang="fr-FR" sz="900" b="0" i="0" u="none" strike="noStrike" kern="1200" cap="none" spc="0" normalizeH="0" baseline="0" noProof="0" smtClean="0">
                <a:ln>
                  <a:noFill/>
                </a:ln>
                <a:solidFill>
                  <a:srgbClr val="454545"/>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endParaRPr>
          </a:p>
        </p:txBody>
      </p:sp>
      <p:pic>
        <p:nvPicPr>
          <p:cNvPr id="5" name="Picture 6" descr="P:\LOGOS\LOGO_ACAD_OCTOBRE_2016\logo_web_Versailles_2016_ble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6613" y="5840413"/>
            <a:ext cx="1549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1"/>
          <p:cNvSpPr>
            <a:spLocks noGrp="1"/>
          </p:cNvSpPr>
          <p:nvPr>
            <p:ph type="title"/>
          </p:nvPr>
        </p:nvSpPr>
        <p:spPr>
          <a:xfrm>
            <a:off x="1115616" y="2924944"/>
            <a:ext cx="7272808" cy="720080"/>
          </a:xfrm>
          <a:prstGeom prst="rect">
            <a:avLst/>
          </a:prstGeom>
        </p:spPr>
        <p:txBody>
          <a:bodyPr anchor="b"/>
          <a:lstStyle>
            <a:lvl1pPr marL="0" algn="l" defTabSz="914400" rtl="0" eaLnBrk="1" fontAlgn="base" latinLnBrk="0" hangingPunct="1">
              <a:spcBef>
                <a:spcPct val="50000"/>
              </a:spcBef>
              <a:spcAft>
                <a:spcPct val="0"/>
              </a:spcAft>
              <a:buClr>
                <a:srgbClr val="4F76AE"/>
              </a:buClr>
              <a:buSzPct val="80000"/>
              <a:buFont typeface="Wingdings" pitchFamily="2" charset="2"/>
              <a:buChar char="è"/>
              <a:defRPr lang="fr-FR" sz="3200" b="1" kern="1200" dirty="0">
                <a:solidFill>
                  <a:srgbClr val="454545"/>
                </a:solidFill>
                <a:latin typeface="Calibri" pitchFamily="34" charset="0"/>
                <a:ea typeface="+mn-ea"/>
                <a:cs typeface="+mn-cs"/>
              </a:defRPr>
            </a:lvl1pPr>
          </a:lstStyle>
          <a:p>
            <a:r>
              <a:rPr lang="fr-FR"/>
              <a:t>Modifiez le style du titre</a:t>
            </a:r>
            <a:endParaRPr lang="fr-FR" dirty="0"/>
          </a:p>
        </p:txBody>
      </p:sp>
      <p:pic>
        <p:nvPicPr>
          <p:cNvPr id="6" name="Picture 6" descr="P:\LOGOS\LOGO_ACAD_OCTOBRE_2016\logo_web_Versailles_2016_bleu.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6613" y="5840413"/>
            <a:ext cx="1549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7997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Disposition personnalisée">
    <p:spTree>
      <p:nvGrpSpPr>
        <p:cNvPr id="1" name=""/>
        <p:cNvGrpSpPr/>
        <p:nvPr/>
      </p:nvGrpSpPr>
      <p:grpSpPr>
        <a:xfrm>
          <a:off x="0" y="0"/>
          <a:ext cx="0" cy="0"/>
          <a:chOff x="0" y="0"/>
          <a:chExt cx="0" cy="0"/>
        </a:xfrm>
      </p:grpSpPr>
      <p:pic>
        <p:nvPicPr>
          <p:cNvPr id="3" name="Picture 6" descr="logo2b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363" y="187325"/>
            <a:ext cx="84232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re 1"/>
          <p:cNvSpPr>
            <a:spLocks noGrp="1"/>
          </p:cNvSpPr>
          <p:nvPr>
            <p:ph type="title"/>
          </p:nvPr>
        </p:nvSpPr>
        <p:spPr>
          <a:xfrm>
            <a:off x="755576" y="440010"/>
            <a:ext cx="7272808" cy="720080"/>
          </a:xfrm>
          <a:prstGeom prst="rect">
            <a:avLst/>
          </a:prstGeom>
        </p:spPr>
        <p:txBody>
          <a:bodyPr anchor="b"/>
          <a:lstStyle>
            <a:lvl1pPr marL="0" algn="l" defTabSz="914400" rtl="0" eaLnBrk="1" fontAlgn="base" latinLnBrk="0" hangingPunct="1">
              <a:spcBef>
                <a:spcPct val="50000"/>
              </a:spcBef>
              <a:spcAft>
                <a:spcPct val="0"/>
              </a:spcAft>
              <a:buClr>
                <a:srgbClr val="4F76AE"/>
              </a:buClr>
              <a:buSzPct val="80000"/>
              <a:buFont typeface="Wingdings" pitchFamily="2" charset="2"/>
              <a:buChar char="è"/>
              <a:defRPr lang="fr-FR" sz="3200" b="1" kern="1200" dirty="0">
                <a:solidFill>
                  <a:srgbClr val="454545"/>
                </a:solidFill>
                <a:latin typeface="Calibri" pitchFamily="34" charset="0"/>
                <a:ea typeface="+mn-ea"/>
                <a:cs typeface="+mn-cs"/>
              </a:defRPr>
            </a:lvl1pPr>
          </a:lstStyle>
          <a:p>
            <a:r>
              <a:rPr lang="fr-FR"/>
              <a:t>Modifiez le style du titre</a:t>
            </a:r>
            <a:endParaRPr lang="fr-FR" dirty="0"/>
          </a:p>
        </p:txBody>
      </p:sp>
      <p:pic>
        <p:nvPicPr>
          <p:cNvPr id="5" name="Picture 6" descr="logo2bi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0363" y="187325"/>
            <a:ext cx="84232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4630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734888" y="274638"/>
            <a:ext cx="8229600" cy="1143000"/>
          </a:xfrm>
          <a:prstGeom prst="rect">
            <a:avLst/>
          </a:prstGeom>
        </p:spPr>
        <p:txBody>
          <a:bodyPr/>
          <a:lstStyle/>
          <a:p>
            <a:r>
              <a:rPr lang="fr-FR"/>
              <a:t>Modifiez le style du titre</a:t>
            </a:r>
            <a:endParaRPr lang="fr-FR" dirty="0"/>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689444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735013" y="274638"/>
            <a:ext cx="8229600" cy="1143000"/>
          </a:xfrm>
          <a:prstGeom prst="rect">
            <a:avLst/>
          </a:prstGeom>
        </p:spPr>
        <p:txBody>
          <a:bodyPr/>
          <a:lstStyle/>
          <a:p>
            <a:r>
              <a:rPr lang="fr-FR"/>
              <a:t>Modifiez le style du titre</a:t>
            </a:r>
          </a:p>
        </p:txBody>
      </p:sp>
    </p:spTree>
    <p:extLst>
      <p:ext uri="{BB962C8B-B14F-4D97-AF65-F5344CB8AC3E}">
        <p14:creationId xmlns:p14="http://schemas.microsoft.com/office/powerpoint/2010/main" val="2124101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re de section">
    <p:spTree>
      <p:nvGrpSpPr>
        <p:cNvPr id="1" name=""/>
        <p:cNvGrpSpPr/>
        <p:nvPr/>
      </p:nvGrpSpPr>
      <p:grpSpPr>
        <a:xfrm>
          <a:off x="0" y="0"/>
          <a:ext cx="0" cy="0"/>
          <a:chOff x="0" y="0"/>
          <a:chExt cx="0" cy="0"/>
        </a:xfrm>
      </p:grpSpPr>
      <p:pic>
        <p:nvPicPr>
          <p:cNvPr id="3" name="Picture 6" descr="logo2b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276475"/>
            <a:ext cx="842486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6238875"/>
            <a:ext cx="13255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numéro de diapositive 6"/>
          <p:cNvSpPr txBox="1">
            <a:spLocks/>
          </p:cNvSpPr>
          <p:nvPr/>
        </p:nvSpPr>
        <p:spPr>
          <a:xfrm>
            <a:off x="250825" y="6256338"/>
            <a:ext cx="801688" cy="268287"/>
          </a:xfrm>
          <a:prstGeom prst="rect">
            <a:avLst/>
          </a:prstGeom>
        </p:spPr>
        <p:txBody>
          <a:bodyPr/>
          <a:lstStyle>
            <a:lvl1pPr algn="r">
              <a:defRPr sz="900">
                <a:solidFill>
                  <a:srgbClr val="0062A8"/>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rPr>
              <a:t>Page </a:t>
            </a:r>
            <a:fld id="{906FD9CE-C10A-424E-B088-DECCCD0C631A}" type="slidenum">
              <a:rPr kumimoji="0" lang="fr-FR" sz="900" b="0" i="0" u="none" strike="noStrike" kern="1200" cap="none" spc="0" normalizeH="0" baseline="0" noProof="0" smtClean="0">
                <a:ln>
                  <a:noFill/>
                </a:ln>
                <a:solidFill>
                  <a:srgbClr val="454545"/>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endParaRPr>
          </a:p>
        </p:txBody>
      </p:sp>
      <p:sp>
        <p:nvSpPr>
          <p:cNvPr id="8" name="Titre 1"/>
          <p:cNvSpPr>
            <a:spLocks noGrp="1"/>
          </p:cNvSpPr>
          <p:nvPr>
            <p:ph type="title"/>
          </p:nvPr>
        </p:nvSpPr>
        <p:spPr>
          <a:xfrm>
            <a:off x="1115616" y="2924944"/>
            <a:ext cx="7272808" cy="720080"/>
          </a:xfrm>
          <a:prstGeom prst="rect">
            <a:avLst/>
          </a:prstGeom>
        </p:spPr>
        <p:txBody>
          <a:bodyPr anchor="b"/>
          <a:lstStyle>
            <a:lvl1pPr marL="0" algn="l" defTabSz="914400" rtl="0" eaLnBrk="1" fontAlgn="base" latinLnBrk="0" hangingPunct="1">
              <a:spcBef>
                <a:spcPct val="50000"/>
              </a:spcBef>
              <a:spcAft>
                <a:spcPct val="0"/>
              </a:spcAft>
              <a:buClr>
                <a:srgbClr val="4F76AE"/>
              </a:buClr>
              <a:buSzPct val="80000"/>
              <a:buFont typeface="Wingdings" pitchFamily="2" charset="2"/>
              <a:buChar char="è"/>
              <a:defRPr lang="fr-FR" sz="3200" b="1" kern="1200" dirty="0">
                <a:solidFill>
                  <a:srgbClr val="454545"/>
                </a:solidFill>
                <a:latin typeface="Calibri" pitchFamily="34" charset="0"/>
                <a:ea typeface="+mn-ea"/>
                <a:cs typeface="+mn-cs"/>
              </a:defRPr>
            </a:lvl1pPr>
          </a:lstStyle>
          <a:p>
            <a:r>
              <a:rPr lang="fr-FR"/>
              <a:t>Modifiez le style du titre</a:t>
            </a:r>
            <a:endParaRPr lang="fr-FR" dirty="0"/>
          </a:p>
        </p:txBody>
      </p:sp>
    </p:spTree>
    <p:extLst>
      <p:ext uri="{BB962C8B-B14F-4D97-AF65-F5344CB8AC3E}">
        <p14:creationId xmlns:p14="http://schemas.microsoft.com/office/powerpoint/2010/main" val="727771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pic>
        <p:nvPicPr>
          <p:cNvPr id="4" name="Picture 6" descr="logo2b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3573463"/>
            <a:ext cx="8353425"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9288" y="620713"/>
            <a:ext cx="2092325"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ChangeArrowheads="1"/>
          </p:cNvSpPr>
          <p:nvPr>
            <p:ph type="ctrTitle"/>
          </p:nvPr>
        </p:nvSpPr>
        <p:spPr>
          <a:xfrm>
            <a:off x="755576" y="4437436"/>
            <a:ext cx="7560840" cy="719756"/>
          </a:xfrm>
          <a:prstGeom prst="rect">
            <a:avLst/>
          </a:prstGeom>
        </p:spPr>
        <p:txBody>
          <a:bodyPr/>
          <a:lstStyle>
            <a:lvl1pPr>
              <a:defRPr lang="fr-FR" sz="2400" b="1" kern="1200" dirty="0">
                <a:solidFill>
                  <a:srgbClr val="454545"/>
                </a:solidFill>
                <a:latin typeface="Arial" pitchFamily="34" charset="0"/>
                <a:ea typeface="+mj-ea"/>
                <a:cs typeface="Arial" pitchFamily="34" charset="0"/>
              </a:defRPr>
            </a:lvl1pPr>
          </a:lstStyle>
          <a:p>
            <a:r>
              <a:rPr lang="fr-FR"/>
              <a:t>Modifiez le style du titre</a:t>
            </a:r>
            <a:endParaRPr lang="fr-FR" dirty="0"/>
          </a:p>
        </p:txBody>
      </p:sp>
      <p:sp>
        <p:nvSpPr>
          <p:cNvPr id="9" name="Rectangle 4"/>
          <p:cNvSpPr>
            <a:spLocks noGrp="1" noChangeArrowheads="1"/>
          </p:cNvSpPr>
          <p:nvPr>
            <p:ph type="subTitle" idx="1"/>
          </p:nvPr>
        </p:nvSpPr>
        <p:spPr>
          <a:xfrm>
            <a:off x="755576" y="3861048"/>
            <a:ext cx="2448272" cy="504056"/>
          </a:xfrm>
          <a:prstGeom prst="rect">
            <a:avLst/>
          </a:prstGeom>
        </p:spPr>
        <p:txBody>
          <a:bodyPr>
            <a:noAutofit/>
          </a:bodyPr>
          <a:lstStyle>
            <a:lvl1pPr marL="0" marR="0" indent="0" algn="l" defTabSz="914400" rtl="0" eaLnBrk="1" fontAlgn="base" latinLnBrk="0" hangingPunct="1">
              <a:lnSpc>
                <a:spcPct val="100000"/>
              </a:lnSpc>
              <a:spcBef>
                <a:spcPct val="0"/>
              </a:spcBef>
              <a:spcAft>
                <a:spcPct val="0"/>
              </a:spcAft>
              <a:buClrTx/>
              <a:buSzTx/>
              <a:buFont typeface="Wingdings" pitchFamily="2" charset="2"/>
              <a:buNone/>
              <a:tabLst/>
              <a:defRPr lang="fr-FR" sz="1200" b="1" kern="1200" dirty="0">
                <a:solidFill>
                  <a:srgbClr val="454545"/>
                </a:solidFill>
                <a:latin typeface="+mn-lt"/>
                <a:ea typeface="+mn-ea"/>
                <a:cs typeface="+mn-cs"/>
              </a:defRPr>
            </a:lvl1pPr>
          </a:lstStyle>
          <a:p>
            <a:r>
              <a:rPr lang="fr-FR"/>
              <a:t>Modifiez le style des sous-titres du masque</a:t>
            </a:r>
            <a:endParaRPr lang="fr-FR" dirty="0"/>
          </a:p>
        </p:txBody>
      </p:sp>
      <p:pic>
        <p:nvPicPr>
          <p:cNvPr id="6" name="Imag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89288" y="620713"/>
            <a:ext cx="2092325"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1209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re de section">
    <p:spTree>
      <p:nvGrpSpPr>
        <p:cNvPr id="1" name=""/>
        <p:cNvGrpSpPr/>
        <p:nvPr/>
      </p:nvGrpSpPr>
      <p:grpSpPr>
        <a:xfrm>
          <a:off x="0" y="0"/>
          <a:ext cx="0" cy="0"/>
          <a:chOff x="0" y="0"/>
          <a:chExt cx="0" cy="0"/>
        </a:xfrm>
      </p:grpSpPr>
      <p:pic>
        <p:nvPicPr>
          <p:cNvPr id="3" name="Picture 6" descr="logo2b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276475"/>
            <a:ext cx="842486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numéro de diapositive 6"/>
          <p:cNvSpPr txBox="1">
            <a:spLocks/>
          </p:cNvSpPr>
          <p:nvPr/>
        </p:nvSpPr>
        <p:spPr>
          <a:xfrm>
            <a:off x="250825" y="6256338"/>
            <a:ext cx="801688" cy="268287"/>
          </a:xfrm>
          <a:prstGeom prst="rect">
            <a:avLst/>
          </a:prstGeom>
        </p:spPr>
        <p:txBody>
          <a:bodyPr/>
          <a:lstStyle>
            <a:lvl1pPr algn="r">
              <a:defRPr sz="900">
                <a:solidFill>
                  <a:srgbClr val="0062A8"/>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rPr>
              <a:t>Page </a:t>
            </a:r>
            <a:fld id="{FF8D99F0-B60A-48CE-86EA-AF098D073727}" type="slidenum">
              <a:rPr kumimoji="0" lang="fr-FR" sz="900" b="0" i="0" u="none" strike="noStrike" kern="1200" cap="none" spc="0" normalizeH="0" baseline="0" noProof="0" smtClean="0">
                <a:ln>
                  <a:noFill/>
                </a:ln>
                <a:solidFill>
                  <a:srgbClr val="454545"/>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endParaRPr>
          </a:p>
        </p:txBody>
      </p:sp>
      <p:pic>
        <p:nvPicPr>
          <p:cNvPr id="5" name="Picture 6" descr="P:\LOGOS\LOGO_ACAD_OCTOBRE_2016\logo_web_Versailles_2016_ble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6613" y="5840413"/>
            <a:ext cx="1549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1"/>
          <p:cNvSpPr>
            <a:spLocks noGrp="1"/>
          </p:cNvSpPr>
          <p:nvPr>
            <p:ph type="title"/>
          </p:nvPr>
        </p:nvSpPr>
        <p:spPr>
          <a:xfrm>
            <a:off x="1115616" y="2924944"/>
            <a:ext cx="7272808" cy="720080"/>
          </a:xfrm>
          <a:prstGeom prst="rect">
            <a:avLst/>
          </a:prstGeom>
        </p:spPr>
        <p:txBody>
          <a:bodyPr anchor="b"/>
          <a:lstStyle>
            <a:lvl1pPr marL="0" algn="l" defTabSz="914400" rtl="0" eaLnBrk="1" fontAlgn="base" latinLnBrk="0" hangingPunct="1">
              <a:spcBef>
                <a:spcPct val="50000"/>
              </a:spcBef>
              <a:spcAft>
                <a:spcPct val="0"/>
              </a:spcAft>
              <a:buClr>
                <a:srgbClr val="4F76AE"/>
              </a:buClr>
              <a:buSzPct val="80000"/>
              <a:buFont typeface="Wingdings" pitchFamily="2" charset="2"/>
              <a:buChar char="è"/>
              <a:defRPr lang="fr-FR" sz="3200" b="1" kern="1200" dirty="0">
                <a:solidFill>
                  <a:srgbClr val="454545"/>
                </a:solidFill>
                <a:latin typeface="Calibri" pitchFamily="34" charset="0"/>
                <a:ea typeface="+mn-ea"/>
                <a:cs typeface="+mn-cs"/>
              </a:defRPr>
            </a:lvl1pPr>
          </a:lstStyle>
          <a:p>
            <a:r>
              <a:rPr lang="fr-FR"/>
              <a:t>Modifiez le style du titre</a:t>
            </a:r>
            <a:endParaRPr lang="fr-FR" dirty="0"/>
          </a:p>
        </p:txBody>
      </p:sp>
      <p:pic>
        <p:nvPicPr>
          <p:cNvPr id="6" name="Picture 6" descr="P:\LOGOS\LOGO_ACAD_OCTOBRE_2016\logo_web_Versailles_2016_bleu.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6613" y="5840413"/>
            <a:ext cx="1549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8272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Disposition personnalisée">
    <p:spTree>
      <p:nvGrpSpPr>
        <p:cNvPr id="1" name=""/>
        <p:cNvGrpSpPr/>
        <p:nvPr/>
      </p:nvGrpSpPr>
      <p:grpSpPr>
        <a:xfrm>
          <a:off x="0" y="0"/>
          <a:ext cx="0" cy="0"/>
          <a:chOff x="0" y="0"/>
          <a:chExt cx="0" cy="0"/>
        </a:xfrm>
      </p:grpSpPr>
      <p:pic>
        <p:nvPicPr>
          <p:cNvPr id="3" name="Picture 6" descr="logo2b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363" y="187325"/>
            <a:ext cx="84232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re 1"/>
          <p:cNvSpPr>
            <a:spLocks noGrp="1"/>
          </p:cNvSpPr>
          <p:nvPr>
            <p:ph type="title"/>
          </p:nvPr>
        </p:nvSpPr>
        <p:spPr>
          <a:xfrm>
            <a:off x="755576" y="440010"/>
            <a:ext cx="7272808" cy="720080"/>
          </a:xfrm>
          <a:prstGeom prst="rect">
            <a:avLst/>
          </a:prstGeom>
        </p:spPr>
        <p:txBody>
          <a:bodyPr anchor="b"/>
          <a:lstStyle>
            <a:lvl1pPr marL="0" algn="l" defTabSz="914400" rtl="0" eaLnBrk="1" fontAlgn="base" latinLnBrk="0" hangingPunct="1">
              <a:spcBef>
                <a:spcPct val="50000"/>
              </a:spcBef>
              <a:spcAft>
                <a:spcPct val="0"/>
              </a:spcAft>
              <a:buClr>
                <a:srgbClr val="4F76AE"/>
              </a:buClr>
              <a:buSzPct val="80000"/>
              <a:buFont typeface="Wingdings" pitchFamily="2" charset="2"/>
              <a:buChar char="è"/>
              <a:defRPr lang="fr-FR" sz="3200" b="1" kern="1200" dirty="0">
                <a:solidFill>
                  <a:srgbClr val="454545"/>
                </a:solidFill>
                <a:latin typeface="Calibri" pitchFamily="34" charset="0"/>
                <a:ea typeface="+mn-ea"/>
                <a:cs typeface="+mn-cs"/>
              </a:defRPr>
            </a:lvl1pPr>
          </a:lstStyle>
          <a:p>
            <a:r>
              <a:rPr lang="fr-FR"/>
              <a:t>Modifiez le style du titre</a:t>
            </a:r>
            <a:endParaRPr lang="fr-FR" dirty="0"/>
          </a:p>
        </p:txBody>
      </p:sp>
      <p:pic>
        <p:nvPicPr>
          <p:cNvPr id="5" name="Picture 6" descr="logo2bi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0363" y="187325"/>
            <a:ext cx="84232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956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20" name="logo2bis" descr="logo2bis"/>
          <p:cNvPicPr>
            <a:picLocks noChangeAspect="1"/>
          </p:cNvPicPr>
          <p:nvPr/>
        </p:nvPicPr>
        <p:blipFill>
          <a:blip r:embed="rId2">
            <a:extLst/>
          </a:blip>
          <a:stretch>
            <a:fillRect/>
          </a:stretch>
        </p:blipFill>
        <p:spPr>
          <a:xfrm>
            <a:off x="395287" y="3573462"/>
            <a:ext cx="8353426" cy="1982788"/>
          </a:xfrm>
          <a:prstGeom prst="rect">
            <a:avLst/>
          </a:prstGeom>
          <a:ln w="12700">
            <a:miter lim="400000"/>
          </a:ln>
        </p:spPr>
      </p:pic>
      <p:pic>
        <p:nvPicPr>
          <p:cNvPr id="21" name="image.png" descr="image.png"/>
          <p:cNvPicPr>
            <a:picLocks noChangeAspect="1"/>
          </p:cNvPicPr>
          <p:nvPr/>
        </p:nvPicPr>
        <p:blipFill>
          <a:blip r:embed="rId3">
            <a:extLst/>
          </a:blip>
          <a:stretch>
            <a:fillRect/>
          </a:stretch>
        </p:blipFill>
        <p:spPr>
          <a:xfrm>
            <a:off x="3757612" y="925512"/>
            <a:ext cx="1628776" cy="2316163"/>
          </a:xfrm>
          <a:prstGeom prst="rect">
            <a:avLst/>
          </a:prstGeom>
          <a:ln w="12700">
            <a:miter lim="400000"/>
          </a:ln>
        </p:spPr>
      </p:pic>
      <p:sp>
        <p:nvSpPr>
          <p:cNvPr id="22" name="Numéro de diapositive"/>
          <p:cNvSpPr txBox="1">
            <a:spLocks noGrp="1"/>
          </p:cNvSpPr>
          <p:nvPr>
            <p:ph type="sldNum" sz="quarter" idx="2"/>
          </p:nvPr>
        </p:nvSpPr>
        <p:spPr>
          <a:xfrm>
            <a:off x="4419600" y="6172200"/>
            <a:ext cx="2133600" cy="368301"/>
          </a:xfrm>
          <a:prstGeom prst="rect">
            <a:avLst/>
          </a:prstGeom>
        </p:spPr>
        <p:txBody>
          <a:bodyPr anchor="ctr"/>
          <a:lstStyle>
            <a:lvl1pPr algn="r">
              <a:defRPr sz="1200"/>
            </a:lvl1pPr>
          </a:lstStyle>
          <a:p>
            <a:fld id="{86CB4B4D-7CA3-9044-876B-883B54F8677D}" type="slidenum">
              <a:t>‹N°›</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734888" y="274638"/>
            <a:ext cx="8229600" cy="1143000"/>
          </a:xfrm>
          <a:prstGeom prst="rect">
            <a:avLst/>
          </a:prstGeom>
        </p:spPr>
        <p:txBody>
          <a:bodyPr/>
          <a:lstStyle/>
          <a:p>
            <a:r>
              <a:rPr lang="fr-FR"/>
              <a:t>Modifiez le style du titre</a:t>
            </a:r>
            <a:endParaRPr lang="fr-FR" dirty="0"/>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2883540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735013" y="274638"/>
            <a:ext cx="8229600" cy="1143000"/>
          </a:xfrm>
          <a:prstGeom prst="rect">
            <a:avLst/>
          </a:prstGeom>
        </p:spPr>
        <p:txBody>
          <a:bodyPr/>
          <a:lstStyle/>
          <a:p>
            <a:r>
              <a:rPr lang="fr-FR"/>
              <a:t>Modifiez le style du titre</a:t>
            </a:r>
          </a:p>
        </p:txBody>
      </p:sp>
    </p:spTree>
    <p:extLst>
      <p:ext uri="{BB962C8B-B14F-4D97-AF65-F5344CB8AC3E}">
        <p14:creationId xmlns:p14="http://schemas.microsoft.com/office/powerpoint/2010/main" val="818002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Titre de section">
    <p:spTree>
      <p:nvGrpSpPr>
        <p:cNvPr id="1" name=""/>
        <p:cNvGrpSpPr/>
        <p:nvPr/>
      </p:nvGrpSpPr>
      <p:grpSpPr>
        <a:xfrm>
          <a:off x="0" y="0"/>
          <a:ext cx="0" cy="0"/>
          <a:chOff x="0" y="0"/>
          <a:chExt cx="0" cy="0"/>
        </a:xfrm>
      </p:grpSpPr>
      <p:pic>
        <p:nvPicPr>
          <p:cNvPr id="3" name="Picture 6" descr="logo2b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276475"/>
            <a:ext cx="842486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6238875"/>
            <a:ext cx="13255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numéro de diapositive 6"/>
          <p:cNvSpPr txBox="1">
            <a:spLocks/>
          </p:cNvSpPr>
          <p:nvPr/>
        </p:nvSpPr>
        <p:spPr>
          <a:xfrm>
            <a:off x="250825" y="6256338"/>
            <a:ext cx="801688" cy="268287"/>
          </a:xfrm>
          <a:prstGeom prst="rect">
            <a:avLst/>
          </a:prstGeom>
        </p:spPr>
        <p:txBody>
          <a:bodyPr/>
          <a:lstStyle>
            <a:lvl1pPr algn="r">
              <a:defRPr sz="900">
                <a:solidFill>
                  <a:srgbClr val="0062A8"/>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rPr>
              <a:t>Page </a:t>
            </a:r>
            <a:fld id="{906FD9CE-C10A-424E-B088-DECCCD0C631A}" type="slidenum">
              <a:rPr kumimoji="0" lang="fr-FR" sz="900" b="0" i="0" u="none" strike="noStrike" kern="1200" cap="none" spc="0" normalizeH="0" baseline="0" noProof="0" smtClean="0">
                <a:ln>
                  <a:noFill/>
                </a:ln>
                <a:solidFill>
                  <a:srgbClr val="454545"/>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endParaRPr>
          </a:p>
        </p:txBody>
      </p:sp>
      <p:sp>
        <p:nvSpPr>
          <p:cNvPr id="8" name="Titre 1"/>
          <p:cNvSpPr>
            <a:spLocks noGrp="1"/>
          </p:cNvSpPr>
          <p:nvPr>
            <p:ph type="title"/>
          </p:nvPr>
        </p:nvSpPr>
        <p:spPr>
          <a:xfrm>
            <a:off x="1115616" y="2924944"/>
            <a:ext cx="7272808" cy="720080"/>
          </a:xfrm>
          <a:prstGeom prst="rect">
            <a:avLst/>
          </a:prstGeom>
        </p:spPr>
        <p:txBody>
          <a:bodyPr anchor="b"/>
          <a:lstStyle>
            <a:lvl1pPr marL="0" algn="l" defTabSz="914400" rtl="0" eaLnBrk="1" fontAlgn="base" latinLnBrk="0" hangingPunct="1">
              <a:spcBef>
                <a:spcPct val="50000"/>
              </a:spcBef>
              <a:spcAft>
                <a:spcPct val="0"/>
              </a:spcAft>
              <a:buClr>
                <a:srgbClr val="4F76AE"/>
              </a:buClr>
              <a:buSzPct val="80000"/>
              <a:buFont typeface="Wingdings" pitchFamily="2" charset="2"/>
              <a:buChar char="è"/>
              <a:defRPr lang="fr-FR" sz="3200" b="1" kern="1200" dirty="0">
                <a:solidFill>
                  <a:srgbClr val="454545"/>
                </a:solidFill>
                <a:latin typeface="Calibri" pitchFamily="34" charset="0"/>
                <a:ea typeface="+mn-ea"/>
                <a:cs typeface="+mn-cs"/>
              </a:defRPr>
            </a:lvl1pPr>
          </a:lstStyle>
          <a:p>
            <a:r>
              <a:rPr lang="fr-FR"/>
              <a:t>Modifiez le style du titre</a:t>
            </a:r>
            <a:endParaRPr lang="fr-FR" dirty="0"/>
          </a:p>
        </p:txBody>
      </p:sp>
    </p:spTree>
    <p:extLst>
      <p:ext uri="{BB962C8B-B14F-4D97-AF65-F5344CB8AC3E}">
        <p14:creationId xmlns:p14="http://schemas.microsoft.com/office/powerpoint/2010/main" val="2345948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pic>
        <p:nvPicPr>
          <p:cNvPr id="4" name="Picture 6" descr="logo2b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3573463"/>
            <a:ext cx="8353425"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9288" y="620713"/>
            <a:ext cx="2092325"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ChangeArrowheads="1"/>
          </p:cNvSpPr>
          <p:nvPr>
            <p:ph type="ctrTitle"/>
          </p:nvPr>
        </p:nvSpPr>
        <p:spPr>
          <a:xfrm>
            <a:off x="755576" y="4437436"/>
            <a:ext cx="7560840" cy="719756"/>
          </a:xfrm>
          <a:prstGeom prst="rect">
            <a:avLst/>
          </a:prstGeom>
        </p:spPr>
        <p:txBody>
          <a:bodyPr/>
          <a:lstStyle>
            <a:lvl1pPr>
              <a:defRPr lang="fr-FR" sz="2400" b="1" kern="1200" dirty="0">
                <a:solidFill>
                  <a:srgbClr val="454545"/>
                </a:solidFill>
                <a:latin typeface="Arial" pitchFamily="34" charset="0"/>
                <a:ea typeface="+mj-ea"/>
                <a:cs typeface="Arial" pitchFamily="34" charset="0"/>
              </a:defRPr>
            </a:lvl1pPr>
          </a:lstStyle>
          <a:p>
            <a:r>
              <a:rPr lang="fr-FR"/>
              <a:t>Modifiez le style du titre</a:t>
            </a:r>
            <a:endParaRPr lang="fr-FR" dirty="0"/>
          </a:p>
        </p:txBody>
      </p:sp>
      <p:sp>
        <p:nvSpPr>
          <p:cNvPr id="9" name="Rectangle 4"/>
          <p:cNvSpPr>
            <a:spLocks noGrp="1" noChangeArrowheads="1"/>
          </p:cNvSpPr>
          <p:nvPr>
            <p:ph type="subTitle" idx="1"/>
          </p:nvPr>
        </p:nvSpPr>
        <p:spPr>
          <a:xfrm>
            <a:off x="755576" y="3861048"/>
            <a:ext cx="2448272" cy="504056"/>
          </a:xfrm>
          <a:prstGeom prst="rect">
            <a:avLst/>
          </a:prstGeom>
        </p:spPr>
        <p:txBody>
          <a:bodyPr>
            <a:noAutofit/>
          </a:bodyPr>
          <a:lstStyle>
            <a:lvl1pPr marL="0" marR="0" indent="0" algn="l" defTabSz="914400" rtl="0" eaLnBrk="1" fontAlgn="base" latinLnBrk="0" hangingPunct="1">
              <a:lnSpc>
                <a:spcPct val="100000"/>
              </a:lnSpc>
              <a:spcBef>
                <a:spcPct val="0"/>
              </a:spcBef>
              <a:spcAft>
                <a:spcPct val="0"/>
              </a:spcAft>
              <a:buClrTx/>
              <a:buSzTx/>
              <a:buFont typeface="Wingdings" pitchFamily="2" charset="2"/>
              <a:buNone/>
              <a:tabLst/>
              <a:defRPr lang="fr-FR" sz="1200" b="1" kern="1200" dirty="0">
                <a:solidFill>
                  <a:srgbClr val="454545"/>
                </a:solidFill>
                <a:latin typeface="+mn-lt"/>
                <a:ea typeface="+mn-ea"/>
                <a:cs typeface="+mn-cs"/>
              </a:defRPr>
            </a:lvl1pPr>
          </a:lstStyle>
          <a:p>
            <a:r>
              <a:rPr lang="fr-FR"/>
              <a:t>Modifiez le style des sous-titres du masque</a:t>
            </a:r>
            <a:endParaRPr lang="fr-FR" dirty="0"/>
          </a:p>
        </p:txBody>
      </p:sp>
      <p:pic>
        <p:nvPicPr>
          <p:cNvPr id="6" name="Imag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89288" y="620713"/>
            <a:ext cx="2092325"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42822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re de section">
    <p:spTree>
      <p:nvGrpSpPr>
        <p:cNvPr id="1" name=""/>
        <p:cNvGrpSpPr/>
        <p:nvPr/>
      </p:nvGrpSpPr>
      <p:grpSpPr>
        <a:xfrm>
          <a:off x="0" y="0"/>
          <a:ext cx="0" cy="0"/>
          <a:chOff x="0" y="0"/>
          <a:chExt cx="0" cy="0"/>
        </a:xfrm>
      </p:grpSpPr>
      <p:pic>
        <p:nvPicPr>
          <p:cNvPr id="3" name="Picture 6" descr="logo2b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276475"/>
            <a:ext cx="842486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numéro de diapositive 6"/>
          <p:cNvSpPr txBox="1">
            <a:spLocks/>
          </p:cNvSpPr>
          <p:nvPr/>
        </p:nvSpPr>
        <p:spPr>
          <a:xfrm>
            <a:off x="250825" y="6256338"/>
            <a:ext cx="801688" cy="268287"/>
          </a:xfrm>
          <a:prstGeom prst="rect">
            <a:avLst/>
          </a:prstGeom>
        </p:spPr>
        <p:txBody>
          <a:bodyPr/>
          <a:lstStyle>
            <a:lvl1pPr algn="r">
              <a:defRPr sz="900">
                <a:solidFill>
                  <a:srgbClr val="0062A8"/>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rPr>
              <a:t>Page </a:t>
            </a:r>
            <a:fld id="{FF8D99F0-B60A-48CE-86EA-AF098D073727}" type="slidenum">
              <a:rPr kumimoji="0" lang="fr-FR" sz="900" b="0" i="0" u="none" strike="noStrike" kern="1200" cap="none" spc="0" normalizeH="0" baseline="0" noProof="0" smtClean="0">
                <a:ln>
                  <a:noFill/>
                </a:ln>
                <a:solidFill>
                  <a:srgbClr val="454545"/>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endParaRPr>
          </a:p>
        </p:txBody>
      </p:sp>
      <p:pic>
        <p:nvPicPr>
          <p:cNvPr id="5" name="Picture 6" descr="P:\LOGOS\LOGO_ACAD_OCTOBRE_2016\logo_web_Versailles_2016_ble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6613" y="5840413"/>
            <a:ext cx="1549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1"/>
          <p:cNvSpPr>
            <a:spLocks noGrp="1"/>
          </p:cNvSpPr>
          <p:nvPr>
            <p:ph type="title"/>
          </p:nvPr>
        </p:nvSpPr>
        <p:spPr>
          <a:xfrm>
            <a:off x="1115616" y="2924944"/>
            <a:ext cx="7272808" cy="720080"/>
          </a:xfrm>
          <a:prstGeom prst="rect">
            <a:avLst/>
          </a:prstGeom>
        </p:spPr>
        <p:txBody>
          <a:bodyPr anchor="b"/>
          <a:lstStyle>
            <a:lvl1pPr marL="0" algn="l" defTabSz="914400" rtl="0" eaLnBrk="1" fontAlgn="base" latinLnBrk="0" hangingPunct="1">
              <a:spcBef>
                <a:spcPct val="50000"/>
              </a:spcBef>
              <a:spcAft>
                <a:spcPct val="0"/>
              </a:spcAft>
              <a:buClr>
                <a:srgbClr val="4F76AE"/>
              </a:buClr>
              <a:buSzPct val="80000"/>
              <a:buFont typeface="Wingdings" pitchFamily="2" charset="2"/>
              <a:buChar char="è"/>
              <a:defRPr lang="fr-FR" sz="3200" b="1" kern="1200" dirty="0">
                <a:solidFill>
                  <a:srgbClr val="454545"/>
                </a:solidFill>
                <a:latin typeface="Calibri" pitchFamily="34" charset="0"/>
                <a:ea typeface="+mn-ea"/>
                <a:cs typeface="+mn-cs"/>
              </a:defRPr>
            </a:lvl1pPr>
          </a:lstStyle>
          <a:p>
            <a:r>
              <a:rPr lang="fr-FR"/>
              <a:t>Modifiez le style du titre</a:t>
            </a:r>
            <a:endParaRPr lang="fr-FR" dirty="0"/>
          </a:p>
        </p:txBody>
      </p:sp>
      <p:pic>
        <p:nvPicPr>
          <p:cNvPr id="6" name="Picture 6" descr="P:\LOGOS\LOGO_ACAD_OCTOBRE_2016\logo_web_Versailles_2016_bleu.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6613" y="5840413"/>
            <a:ext cx="1549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68587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Disposition personnalisée">
    <p:spTree>
      <p:nvGrpSpPr>
        <p:cNvPr id="1" name=""/>
        <p:cNvGrpSpPr/>
        <p:nvPr/>
      </p:nvGrpSpPr>
      <p:grpSpPr>
        <a:xfrm>
          <a:off x="0" y="0"/>
          <a:ext cx="0" cy="0"/>
          <a:chOff x="0" y="0"/>
          <a:chExt cx="0" cy="0"/>
        </a:xfrm>
      </p:grpSpPr>
      <p:pic>
        <p:nvPicPr>
          <p:cNvPr id="3" name="Picture 6" descr="logo2b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363" y="187325"/>
            <a:ext cx="84232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re 1"/>
          <p:cNvSpPr>
            <a:spLocks noGrp="1"/>
          </p:cNvSpPr>
          <p:nvPr>
            <p:ph type="title"/>
          </p:nvPr>
        </p:nvSpPr>
        <p:spPr>
          <a:xfrm>
            <a:off x="755576" y="440010"/>
            <a:ext cx="7272808" cy="720080"/>
          </a:xfrm>
          <a:prstGeom prst="rect">
            <a:avLst/>
          </a:prstGeom>
        </p:spPr>
        <p:txBody>
          <a:bodyPr anchor="b"/>
          <a:lstStyle>
            <a:lvl1pPr marL="0" algn="l" defTabSz="914400" rtl="0" eaLnBrk="1" fontAlgn="base" latinLnBrk="0" hangingPunct="1">
              <a:spcBef>
                <a:spcPct val="50000"/>
              </a:spcBef>
              <a:spcAft>
                <a:spcPct val="0"/>
              </a:spcAft>
              <a:buClr>
                <a:srgbClr val="4F76AE"/>
              </a:buClr>
              <a:buSzPct val="80000"/>
              <a:buFont typeface="Wingdings" pitchFamily="2" charset="2"/>
              <a:buChar char="è"/>
              <a:defRPr lang="fr-FR" sz="3200" b="1" kern="1200" dirty="0">
                <a:solidFill>
                  <a:srgbClr val="454545"/>
                </a:solidFill>
                <a:latin typeface="Calibri" pitchFamily="34" charset="0"/>
                <a:ea typeface="+mn-ea"/>
                <a:cs typeface="+mn-cs"/>
              </a:defRPr>
            </a:lvl1pPr>
          </a:lstStyle>
          <a:p>
            <a:r>
              <a:rPr lang="fr-FR"/>
              <a:t>Modifiez le style du titre</a:t>
            </a:r>
            <a:endParaRPr lang="fr-FR" dirty="0"/>
          </a:p>
        </p:txBody>
      </p:sp>
      <p:pic>
        <p:nvPicPr>
          <p:cNvPr id="5" name="Picture 6" descr="logo2bi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0363" y="187325"/>
            <a:ext cx="84232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36732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734888" y="274638"/>
            <a:ext cx="8229600" cy="1143000"/>
          </a:xfrm>
          <a:prstGeom prst="rect">
            <a:avLst/>
          </a:prstGeom>
        </p:spPr>
        <p:txBody>
          <a:bodyPr/>
          <a:lstStyle/>
          <a:p>
            <a:r>
              <a:rPr lang="fr-FR"/>
              <a:t>Modifiez le style du titre</a:t>
            </a:r>
            <a:endParaRPr lang="fr-FR" dirty="0"/>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2978659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735013" y="274638"/>
            <a:ext cx="8229600" cy="1143000"/>
          </a:xfrm>
          <a:prstGeom prst="rect">
            <a:avLst/>
          </a:prstGeom>
        </p:spPr>
        <p:txBody>
          <a:bodyPr/>
          <a:lstStyle/>
          <a:p>
            <a:r>
              <a:rPr lang="fr-FR"/>
              <a:t>Modifiez le style du titre</a:t>
            </a:r>
          </a:p>
        </p:txBody>
      </p:sp>
    </p:spTree>
    <p:extLst>
      <p:ext uri="{BB962C8B-B14F-4D97-AF65-F5344CB8AC3E}">
        <p14:creationId xmlns:p14="http://schemas.microsoft.com/office/powerpoint/2010/main" val="35480292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_Titre de section">
    <p:spTree>
      <p:nvGrpSpPr>
        <p:cNvPr id="1" name=""/>
        <p:cNvGrpSpPr/>
        <p:nvPr/>
      </p:nvGrpSpPr>
      <p:grpSpPr>
        <a:xfrm>
          <a:off x="0" y="0"/>
          <a:ext cx="0" cy="0"/>
          <a:chOff x="0" y="0"/>
          <a:chExt cx="0" cy="0"/>
        </a:xfrm>
      </p:grpSpPr>
      <p:pic>
        <p:nvPicPr>
          <p:cNvPr id="3" name="Picture 6" descr="logo2b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276475"/>
            <a:ext cx="842486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6238875"/>
            <a:ext cx="13255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numéro de diapositive 6"/>
          <p:cNvSpPr txBox="1">
            <a:spLocks/>
          </p:cNvSpPr>
          <p:nvPr/>
        </p:nvSpPr>
        <p:spPr>
          <a:xfrm>
            <a:off x="250825" y="6256338"/>
            <a:ext cx="801688" cy="268287"/>
          </a:xfrm>
          <a:prstGeom prst="rect">
            <a:avLst/>
          </a:prstGeom>
        </p:spPr>
        <p:txBody>
          <a:bodyPr/>
          <a:lstStyle>
            <a:lvl1pPr algn="r">
              <a:defRPr sz="900">
                <a:solidFill>
                  <a:srgbClr val="0062A8"/>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rPr>
              <a:t>Page </a:t>
            </a:r>
            <a:fld id="{906FD9CE-C10A-424E-B088-DECCCD0C631A}" type="slidenum">
              <a:rPr kumimoji="0" lang="fr-FR" sz="900" b="0" i="0" u="none" strike="noStrike" kern="1200" cap="none" spc="0" normalizeH="0" baseline="0" noProof="0" smtClean="0">
                <a:ln>
                  <a:noFill/>
                </a:ln>
                <a:solidFill>
                  <a:srgbClr val="454545"/>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endParaRPr>
          </a:p>
        </p:txBody>
      </p:sp>
      <p:sp>
        <p:nvSpPr>
          <p:cNvPr id="8" name="Titre 1"/>
          <p:cNvSpPr>
            <a:spLocks noGrp="1"/>
          </p:cNvSpPr>
          <p:nvPr>
            <p:ph type="title"/>
          </p:nvPr>
        </p:nvSpPr>
        <p:spPr>
          <a:xfrm>
            <a:off x="1115616" y="2924944"/>
            <a:ext cx="7272808" cy="720080"/>
          </a:xfrm>
          <a:prstGeom prst="rect">
            <a:avLst/>
          </a:prstGeom>
        </p:spPr>
        <p:txBody>
          <a:bodyPr anchor="b"/>
          <a:lstStyle>
            <a:lvl1pPr marL="0" algn="l" defTabSz="914400" rtl="0" eaLnBrk="1" fontAlgn="base" latinLnBrk="0" hangingPunct="1">
              <a:spcBef>
                <a:spcPct val="50000"/>
              </a:spcBef>
              <a:spcAft>
                <a:spcPct val="0"/>
              </a:spcAft>
              <a:buClr>
                <a:srgbClr val="4F76AE"/>
              </a:buClr>
              <a:buSzPct val="80000"/>
              <a:buFont typeface="Wingdings" pitchFamily="2" charset="2"/>
              <a:buChar char="è"/>
              <a:defRPr lang="fr-FR" sz="3200" b="1" kern="1200" dirty="0">
                <a:solidFill>
                  <a:srgbClr val="454545"/>
                </a:solidFill>
                <a:latin typeface="Calibri" pitchFamily="34" charset="0"/>
                <a:ea typeface="+mn-ea"/>
                <a:cs typeface="+mn-cs"/>
              </a:defRPr>
            </a:lvl1pPr>
          </a:lstStyle>
          <a:p>
            <a:r>
              <a:rPr lang="fr-FR"/>
              <a:t>Modifiez le style du titre</a:t>
            </a:r>
            <a:endParaRPr lang="fr-FR" dirty="0"/>
          </a:p>
        </p:txBody>
      </p:sp>
    </p:spTree>
    <p:extLst>
      <p:ext uri="{BB962C8B-B14F-4D97-AF65-F5344CB8AC3E}">
        <p14:creationId xmlns:p14="http://schemas.microsoft.com/office/powerpoint/2010/main" val="42536304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pic>
        <p:nvPicPr>
          <p:cNvPr id="4" name="Picture 6" descr="logo2b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3573463"/>
            <a:ext cx="8353425"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9288" y="620713"/>
            <a:ext cx="2092325"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ChangeArrowheads="1"/>
          </p:cNvSpPr>
          <p:nvPr>
            <p:ph type="ctrTitle"/>
          </p:nvPr>
        </p:nvSpPr>
        <p:spPr>
          <a:xfrm>
            <a:off x="755576" y="4437436"/>
            <a:ext cx="7560840" cy="719756"/>
          </a:xfrm>
          <a:prstGeom prst="rect">
            <a:avLst/>
          </a:prstGeom>
        </p:spPr>
        <p:txBody>
          <a:bodyPr/>
          <a:lstStyle>
            <a:lvl1pPr>
              <a:defRPr lang="fr-FR" sz="2400" b="1" kern="1200" dirty="0">
                <a:solidFill>
                  <a:srgbClr val="454545"/>
                </a:solidFill>
                <a:latin typeface="Arial" pitchFamily="34" charset="0"/>
                <a:ea typeface="+mj-ea"/>
                <a:cs typeface="Arial" pitchFamily="34" charset="0"/>
              </a:defRPr>
            </a:lvl1pPr>
          </a:lstStyle>
          <a:p>
            <a:r>
              <a:rPr lang="fr-FR"/>
              <a:t>Modifiez le style du titre</a:t>
            </a:r>
            <a:endParaRPr lang="fr-FR" dirty="0"/>
          </a:p>
        </p:txBody>
      </p:sp>
      <p:sp>
        <p:nvSpPr>
          <p:cNvPr id="9" name="Rectangle 4"/>
          <p:cNvSpPr>
            <a:spLocks noGrp="1" noChangeArrowheads="1"/>
          </p:cNvSpPr>
          <p:nvPr>
            <p:ph type="subTitle" idx="1"/>
          </p:nvPr>
        </p:nvSpPr>
        <p:spPr>
          <a:xfrm>
            <a:off x="755576" y="3861048"/>
            <a:ext cx="2448272" cy="504056"/>
          </a:xfrm>
          <a:prstGeom prst="rect">
            <a:avLst/>
          </a:prstGeom>
        </p:spPr>
        <p:txBody>
          <a:bodyPr>
            <a:noAutofit/>
          </a:bodyPr>
          <a:lstStyle>
            <a:lvl1pPr marL="0" marR="0" indent="0" algn="l" defTabSz="914400" rtl="0" eaLnBrk="1" fontAlgn="base" latinLnBrk="0" hangingPunct="1">
              <a:lnSpc>
                <a:spcPct val="100000"/>
              </a:lnSpc>
              <a:spcBef>
                <a:spcPct val="0"/>
              </a:spcBef>
              <a:spcAft>
                <a:spcPct val="0"/>
              </a:spcAft>
              <a:buClrTx/>
              <a:buSzTx/>
              <a:buFont typeface="Wingdings" pitchFamily="2" charset="2"/>
              <a:buNone/>
              <a:tabLst/>
              <a:defRPr lang="fr-FR" sz="1200" b="1" kern="1200" dirty="0">
                <a:solidFill>
                  <a:srgbClr val="454545"/>
                </a:solidFill>
                <a:latin typeface="+mn-lt"/>
                <a:ea typeface="+mn-ea"/>
                <a:cs typeface="+mn-cs"/>
              </a:defRPr>
            </a:lvl1pPr>
          </a:lstStyle>
          <a:p>
            <a:r>
              <a:rPr lang="fr-FR"/>
              <a:t>Modifiez le style des sous-titres du masque</a:t>
            </a:r>
            <a:endParaRPr lang="fr-FR" dirty="0"/>
          </a:p>
        </p:txBody>
      </p:sp>
      <p:pic>
        <p:nvPicPr>
          <p:cNvPr id="6" name="Imag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89288" y="620713"/>
            <a:ext cx="2092325"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7372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29" name="logo2bis" descr="logo2bis"/>
          <p:cNvPicPr>
            <a:picLocks noChangeAspect="1"/>
          </p:cNvPicPr>
          <p:nvPr/>
        </p:nvPicPr>
        <p:blipFill>
          <a:blip r:embed="rId2">
            <a:extLst/>
          </a:blip>
          <a:stretch>
            <a:fillRect/>
          </a:stretch>
        </p:blipFill>
        <p:spPr>
          <a:xfrm>
            <a:off x="468312" y="2276475"/>
            <a:ext cx="8424863" cy="2089150"/>
          </a:xfrm>
          <a:prstGeom prst="rect">
            <a:avLst/>
          </a:prstGeom>
          <a:ln w="12700">
            <a:miter lim="400000"/>
          </a:ln>
        </p:spPr>
      </p:pic>
      <p:sp>
        <p:nvSpPr>
          <p:cNvPr id="3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pic>
        <p:nvPicPr>
          <p:cNvPr id="31" name="P:\LOGOS\LOGO_ACAD_OCTOBRE_2016\logo_web_Versailles_2016_bleu.jpg" descr="P:\LOGOS\LOGO_ACAD_OCTOBRE_2016\logo_web_Versailles_2016_bleu.jpg"/>
          <p:cNvPicPr>
            <a:picLocks noChangeAspect="1"/>
          </p:cNvPicPr>
          <p:nvPr/>
        </p:nvPicPr>
        <p:blipFill>
          <a:blip r:embed="rId3">
            <a:extLst/>
          </a:blip>
          <a:stretch>
            <a:fillRect/>
          </a:stretch>
        </p:blipFill>
        <p:spPr>
          <a:xfrm>
            <a:off x="7186612" y="5840412"/>
            <a:ext cx="1549401" cy="831851"/>
          </a:xfrm>
          <a:prstGeom prst="rect">
            <a:avLst/>
          </a:prstGeom>
          <a:ln w="12700">
            <a:miter lim="400000"/>
          </a:ln>
        </p:spPr>
      </p:pic>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itre de section">
    <p:spTree>
      <p:nvGrpSpPr>
        <p:cNvPr id="1" name=""/>
        <p:cNvGrpSpPr/>
        <p:nvPr/>
      </p:nvGrpSpPr>
      <p:grpSpPr>
        <a:xfrm>
          <a:off x="0" y="0"/>
          <a:ext cx="0" cy="0"/>
          <a:chOff x="0" y="0"/>
          <a:chExt cx="0" cy="0"/>
        </a:xfrm>
      </p:grpSpPr>
      <p:pic>
        <p:nvPicPr>
          <p:cNvPr id="3" name="Picture 6" descr="logo2b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276475"/>
            <a:ext cx="842486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numéro de diapositive 6"/>
          <p:cNvSpPr txBox="1">
            <a:spLocks/>
          </p:cNvSpPr>
          <p:nvPr/>
        </p:nvSpPr>
        <p:spPr>
          <a:xfrm>
            <a:off x="250825" y="6256338"/>
            <a:ext cx="801688" cy="268287"/>
          </a:xfrm>
          <a:prstGeom prst="rect">
            <a:avLst/>
          </a:prstGeom>
        </p:spPr>
        <p:txBody>
          <a:bodyPr/>
          <a:lstStyle>
            <a:lvl1pPr algn="r">
              <a:defRPr sz="900">
                <a:solidFill>
                  <a:srgbClr val="0062A8"/>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rPr>
              <a:t>Page </a:t>
            </a:r>
            <a:fld id="{FF8D99F0-B60A-48CE-86EA-AF098D073727}" type="slidenum">
              <a:rPr kumimoji="0" lang="fr-FR" sz="900" b="0" i="0" u="none" strike="noStrike" kern="1200" cap="none" spc="0" normalizeH="0" baseline="0" noProof="0" smtClean="0">
                <a:ln>
                  <a:noFill/>
                </a:ln>
                <a:solidFill>
                  <a:srgbClr val="454545"/>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endParaRPr>
          </a:p>
        </p:txBody>
      </p:sp>
      <p:pic>
        <p:nvPicPr>
          <p:cNvPr id="5" name="Picture 6" descr="P:\LOGOS\LOGO_ACAD_OCTOBRE_2016\logo_web_Versailles_2016_ble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6613" y="5840413"/>
            <a:ext cx="1549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1"/>
          <p:cNvSpPr>
            <a:spLocks noGrp="1"/>
          </p:cNvSpPr>
          <p:nvPr>
            <p:ph type="title"/>
          </p:nvPr>
        </p:nvSpPr>
        <p:spPr>
          <a:xfrm>
            <a:off x="1115616" y="2924944"/>
            <a:ext cx="7272808" cy="720080"/>
          </a:xfrm>
          <a:prstGeom prst="rect">
            <a:avLst/>
          </a:prstGeom>
        </p:spPr>
        <p:txBody>
          <a:bodyPr anchor="b"/>
          <a:lstStyle>
            <a:lvl1pPr marL="0" algn="l" defTabSz="914400" rtl="0" eaLnBrk="1" fontAlgn="base" latinLnBrk="0" hangingPunct="1">
              <a:spcBef>
                <a:spcPct val="50000"/>
              </a:spcBef>
              <a:spcAft>
                <a:spcPct val="0"/>
              </a:spcAft>
              <a:buClr>
                <a:srgbClr val="4F76AE"/>
              </a:buClr>
              <a:buSzPct val="80000"/>
              <a:buFont typeface="Wingdings" pitchFamily="2" charset="2"/>
              <a:buChar char="è"/>
              <a:defRPr lang="fr-FR" sz="3200" b="1" kern="1200" dirty="0">
                <a:solidFill>
                  <a:srgbClr val="454545"/>
                </a:solidFill>
                <a:latin typeface="Calibri" pitchFamily="34" charset="0"/>
                <a:ea typeface="+mn-ea"/>
                <a:cs typeface="+mn-cs"/>
              </a:defRPr>
            </a:lvl1pPr>
          </a:lstStyle>
          <a:p>
            <a:r>
              <a:rPr lang="fr-FR"/>
              <a:t>Modifiez le style du titre</a:t>
            </a:r>
            <a:endParaRPr lang="fr-FR" dirty="0"/>
          </a:p>
        </p:txBody>
      </p:sp>
      <p:pic>
        <p:nvPicPr>
          <p:cNvPr id="6" name="Picture 6" descr="P:\LOGOS\LOGO_ACAD_OCTOBRE_2016\logo_web_Versailles_2016_bleu.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6613" y="5840413"/>
            <a:ext cx="1549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40704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Disposition personnalisée">
    <p:spTree>
      <p:nvGrpSpPr>
        <p:cNvPr id="1" name=""/>
        <p:cNvGrpSpPr/>
        <p:nvPr/>
      </p:nvGrpSpPr>
      <p:grpSpPr>
        <a:xfrm>
          <a:off x="0" y="0"/>
          <a:ext cx="0" cy="0"/>
          <a:chOff x="0" y="0"/>
          <a:chExt cx="0" cy="0"/>
        </a:xfrm>
      </p:grpSpPr>
      <p:pic>
        <p:nvPicPr>
          <p:cNvPr id="3" name="Picture 6" descr="logo2b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363" y="187325"/>
            <a:ext cx="84232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re 1"/>
          <p:cNvSpPr>
            <a:spLocks noGrp="1"/>
          </p:cNvSpPr>
          <p:nvPr>
            <p:ph type="title"/>
          </p:nvPr>
        </p:nvSpPr>
        <p:spPr>
          <a:xfrm>
            <a:off x="755576" y="440010"/>
            <a:ext cx="7272808" cy="720080"/>
          </a:xfrm>
          <a:prstGeom prst="rect">
            <a:avLst/>
          </a:prstGeom>
        </p:spPr>
        <p:txBody>
          <a:bodyPr anchor="b"/>
          <a:lstStyle>
            <a:lvl1pPr marL="0" algn="l" defTabSz="914400" rtl="0" eaLnBrk="1" fontAlgn="base" latinLnBrk="0" hangingPunct="1">
              <a:spcBef>
                <a:spcPct val="50000"/>
              </a:spcBef>
              <a:spcAft>
                <a:spcPct val="0"/>
              </a:spcAft>
              <a:buClr>
                <a:srgbClr val="4F76AE"/>
              </a:buClr>
              <a:buSzPct val="80000"/>
              <a:buFont typeface="Wingdings" pitchFamily="2" charset="2"/>
              <a:buChar char="è"/>
              <a:defRPr lang="fr-FR" sz="3200" b="1" kern="1200" dirty="0">
                <a:solidFill>
                  <a:srgbClr val="454545"/>
                </a:solidFill>
                <a:latin typeface="Calibri" pitchFamily="34" charset="0"/>
                <a:ea typeface="+mn-ea"/>
                <a:cs typeface="+mn-cs"/>
              </a:defRPr>
            </a:lvl1pPr>
          </a:lstStyle>
          <a:p>
            <a:r>
              <a:rPr lang="fr-FR"/>
              <a:t>Modifiez le style du titre</a:t>
            </a:r>
            <a:endParaRPr lang="fr-FR" dirty="0"/>
          </a:p>
        </p:txBody>
      </p:sp>
      <p:pic>
        <p:nvPicPr>
          <p:cNvPr id="5" name="Picture 6" descr="logo2bi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0363" y="187325"/>
            <a:ext cx="84232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34081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734888" y="274638"/>
            <a:ext cx="8229600" cy="1143000"/>
          </a:xfrm>
          <a:prstGeom prst="rect">
            <a:avLst/>
          </a:prstGeom>
        </p:spPr>
        <p:txBody>
          <a:bodyPr/>
          <a:lstStyle/>
          <a:p>
            <a:r>
              <a:rPr lang="fr-FR"/>
              <a:t>Modifiez le style du titre</a:t>
            </a:r>
            <a:endParaRPr lang="fr-FR" dirty="0"/>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14468504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735013" y="274638"/>
            <a:ext cx="8229600" cy="1143000"/>
          </a:xfrm>
          <a:prstGeom prst="rect">
            <a:avLst/>
          </a:prstGeom>
        </p:spPr>
        <p:txBody>
          <a:bodyPr/>
          <a:lstStyle/>
          <a:p>
            <a:r>
              <a:rPr lang="fr-FR"/>
              <a:t>Modifiez le style du titre</a:t>
            </a:r>
          </a:p>
        </p:txBody>
      </p:sp>
    </p:spTree>
    <p:extLst>
      <p:ext uri="{BB962C8B-B14F-4D97-AF65-F5344CB8AC3E}">
        <p14:creationId xmlns:p14="http://schemas.microsoft.com/office/powerpoint/2010/main" val="29186003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_Titre de section">
    <p:spTree>
      <p:nvGrpSpPr>
        <p:cNvPr id="1" name=""/>
        <p:cNvGrpSpPr/>
        <p:nvPr/>
      </p:nvGrpSpPr>
      <p:grpSpPr>
        <a:xfrm>
          <a:off x="0" y="0"/>
          <a:ext cx="0" cy="0"/>
          <a:chOff x="0" y="0"/>
          <a:chExt cx="0" cy="0"/>
        </a:xfrm>
      </p:grpSpPr>
      <p:pic>
        <p:nvPicPr>
          <p:cNvPr id="3" name="Picture 6" descr="logo2b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276475"/>
            <a:ext cx="842486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6238875"/>
            <a:ext cx="13255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numéro de diapositive 6"/>
          <p:cNvSpPr txBox="1">
            <a:spLocks/>
          </p:cNvSpPr>
          <p:nvPr/>
        </p:nvSpPr>
        <p:spPr>
          <a:xfrm>
            <a:off x="250825" y="6256338"/>
            <a:ext cx="801688" cy="268287"/>
          </a:xfrm>
          <a:prstGeom prst="rect">
            <a:avLst/>
          </a:prstGeom>
        </p:spPr>
        <p:txBody>
          <a:bodyPr/>
          <a:lstStyle>
            <a:lvl1pPr algn="r">
              <a:defRPr sz="900">
                <a:solidFill>
                  <a:srgbClr val="0062A8"/>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rPr>
              <a:t>Page </a:t>
            </a:r>
            <a:fld id="{906FD9CE-C10A-424E-B088-DECCCD0C631A}" type="slidenum">
              <a:rPr kumimoji="0" lang="fr-FR" sz="900" b="0" i="0" u="none" strike="noStrike" kern="1200" cap="none" spc="0" normalizeH="0" baseline="0" noProof="0" smtClean="0">
                <a:ln>
                  <a:noFill/>
                </a:ln>
                <a:solidFill>
                  <a:srgbClr val="454545"/>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endParaRPr>
          </a:p>
        </p:txBody>
      </p:sp>
      <p:sp>
        <p:nvSpPr>
          <p:cNvPr id="8" name="Titre 1"/>
          <p:cNvSpPr>
            <a:spLocks noGrp="1"/>
          </p:cNvSpPr>
          <p:nvPr>
            <p:ph type="title"/>
          </p:nvPr>
        </p:nvSpPr>
        <p:spPr>
          <a:xfrm>
            <a:off x="1115616" y="2924944"/>
            <a:ext cx="7272808" cy="720080"/>
          </a:xfrm>
          <a:prstGeom prst="rect">
            <a:avLst/>
          </a:prstGeom>
        </p:spPr>
        <p:txBody>
          <a:bodyPr anchor="b"/>
          <a:lstStyle>
            <a:lvl1pPr marL="0" algn="l" defTabSz="914400" rtl="0" eaLnBrk="1" fontAlgn="base" latinLnBrk="0" hangingPunct="1">
              <a:spcBef>
                <a:spcPct val="50000"/>
              </a:spcBef>
              <a:spcAft>
                <a:spcPct val="0"/>
              </a:spcAft>
              <a:buClr>
                <a:srgbClr val="4F76AE"/>
              </a:buClr>
              <a:buSzPct val="80000"/>
              <a:buFont typeface="Wingdings" pitchFamily="2" charset="2"/>
              <a:buChar char="è"/>
              <a:defRPr lang="fr-FR" sz="3200" b="1" kern="1200" dirty="0">
                <a:solidFill>
                  <a:srgbClr val="454545"/>
                </a:solidFill>
                <a:latin typeface="Calibri" pitchFamily="34" charset="0"/>
                <a:ea typeface="+mn-ea"/>
                <a:cs typeface="+mn-cs"/>
              </a:defRPr>
            </a:lvl1pPr>
          </a:lstStyle>
          <a:p>
            <a:r>
              <a:rPr lang="fr-FR"/>
              <a:t>Modifiez le style du titre</a:t>
            </a:r>
            <a:endParaRPr lang="fr-FR" dirty="0"/>
          </a:p>
        </p:txBody>
      </p:sp>
    </p:spTree>
    <p:extLst>
      <p:ext uri="{BB962C8B-B14F-4D97-AF65-F5344CB8AC3E}">
        <p14:creationId xmlns:p14="http://schemas.microsoft.com/office/powerpoint/2010/main" val="4272450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pic>
        <p:nvPicPr>
          <p:cNvPr id="4" name="Picture 6" descr="logo2b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3573463"/>
            <a:ext cx="8353425"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9288" y="620713"/>
            <a:ext cx="2092325"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ChangeArrowheads="1"/>
          </p:cNvSpPr>
          <p:nvPr>
            <p:ph type="ctrTitle"/>
          </p:nvPr>
        </p:nvSpPr>
        <p:spPr>
          <a:xfrm>
            <a:off x="755576" y="4437436"/>
            <a:ext cx="7560840" cy="719756"/>
          </a:xfrm>
          <a:prstGeom prst="rect">
            <a:avLst/>
          </a:prstGeom>
        </p:spPr>
        <p:txBody>
          <a:bodyPr/>
          <a:lstStyle>
            <a:lvl1pPr>
              <a:defRPr lang="fr-FR" sz="2400" b="1" kern="1200" dirty="0">
                <a:solidFill>
                  <a:srgbClr val="454545"/>
                </a:solidFill>
                <a:latin typeface="Arial" pitchFamily="34" charset="0"/>
                <a:ea typeface="+mj-ea"/>
                <a:cs typeface="Arial" pitchFamily="34" charset="0"/>
              </a:defRPr>
            </a:lvl1pPr>
          </a:lstStyle>
          <a:p>
            <a:r>
              <a:rPr lang="fr-FR"/>
              <a:t>Modifiez le style du titre</a:t>
            </a:r>
            <a:endParaRPr lang="fr-FR" dirty="0"/>
          </a:p>
        </p:txBody>
      </p:sp>
      <p:sp>
        <p:nvSpPr>
          <p:cNvPr id="9" name="Rectangle 4"/>
          <p:cNvSpPr>
            <a:spLocks noGrp="1" noChangeArrowheads="1"/>
          </p:cNvSpPr>
          <p:nvPr>
            <p:ph type="subTitle" idx="1"/>
          </p:nvPr>
        </p:nvSpPr>
        <p:spPr>
          <a:xfrm>
            <a:off x="755576" y="3861048"/>
            <a:ext cx="2448272" cy="504056"/>
          </a:xfrm>
          <a:prstGeom prst="rect">
            <a:avLst/>
          </a:prstGeom>
        </p:spPr>
        <p:txBody>
          <a:bodyPr>
            <a:noAutofit/>
          </a:bodyPr>
          <a:lstStyle>
            <a:lvl1pPr marL="0" marR="0" indent="0" algn="l" defTabSz="914400" rtl="0" eaLnBrk="1" fontAlgn="base" latinLnBrk="0" hangingPunct="1">
              <a:lnSpc>
                <a:spcPct val="100000"/>
              </a:lnSpc>
              <a:spcBef>
                <a:spcPct val="0"/>
              </a:spcBef>
              <a:spcAft>
                <a:spcPct val="0"/>
              </a:spcAft>
              <a:buClrTx/>
              <a:buSzTx/>
              <a:buFont typeface="Wingdings" pitchFamily="2" charset="2"/>
              <a:buNone/>
              <a:tabLst/>
              <a:defRPr lang="fr-FR" sz="1200" b="1" kern="1200" dirty="0">
                <a:solidFill>
                  <a:srgbClr val="454545"/>
                </a:solidFill>
                <a:latin typeface="+mn-lt"/>
                <a:ea typeface="+mn-ea"/>
                <a:cs typeface="+mn-cs"/>
              </a:defRPr>
            </a:lvl1pPr>
          </a:lstStyle>
          <a:p>
            <a:r>
              <a:rPr lang="fr-FR"/>
              <a:t>Modifiez le style des sous-titres du masque</a:t>
            </a:r>
            <a:endParaRPr lang="fr-FR" dirty="0"/>
          </a:p>
        </p:txBody>
      </p:sp>
      <p:pic>
        <p:nvPicPr>
          <p:cNvPr id="6" name="Imag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89288" y="620713"/>
            <a:ext cx="2092325"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24030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re de section">
    <p:spTree>
      <p:nvGrpSpPr>
        <p:cNvPr id="1" name=""/>
        <p:cNvGrpSpPr/>
        <p:nvPr/>
      </p:nvGrpSpPr>
      <p:grpSpPr>
        <a:xfrm>
          <a:off x="0" y="0"/>
          <a:ext cx="0" cy="0"/>
          <a:chOff x="0" y="0"/>
          <a:chExt cx="0" cy="0"/>
        </a:xfrm>
      </p:grpSpPr>
      <p:pic>
        <p:nvPicPr>
          <p:cNvPr id="3" name="Picture 6" descr="logo2b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276475"/>
            <a:ext cx="842486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numéro de diapositive 6"/>
          <p:cNvSpPr txBox="1">
            <a:spLocks/>
          </p:cNvSpPr>
          <p:nvPr/>
        </p:nvSpPr>
        <p:spPr>
          <a:xfrm>
            <a:off x="250825" y="6256338"/>
            <a:ext cx="801688" cy="268287"/>
          </a:xfrm>
          <a:prstGeom prst="rect">
            <a:avLst/>
          </a:prstGeom>
        </p:spPr>
        <p:txBody>
          <a:bodyPr/>
          <a:lstStyle>
            <a:lvl1pPr algn="r">
              <a:defRPr sz="900">
                <a:solidFill>
                  <a:srgbClr val="0062A8"/>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rPr>
              <a:t>Page </a:t>
            </a:r>
            <a:fld id="{FF8D99F0-B60A-48CE-86EA-AF098D073727}" type="slidenum">
              <a:rPr kumimoji="0" lang="fr-FR" sz="900" b="0" i="0" u="none" strike="noStrike" kern="1200" cap="none" spc="0" normalizeH="0" baseline="0" noProof="0" smtClean="0">
                <a:ln>
                  <a:noFill/>
                </a:ln>
                <a:solidFill>
                  <a:srgbClr val="454545"/>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endParaRPr>
          </a:p>
        </p:txBody>
      </p:sp>
      <p:pic>
        <p:nvPicPr>
          <p:cNvPr id="5" name="Picture 6" descr="P:\LOGOS\LOGO_ACAD_OCTOBRE_2016\logo_web_Versailles_2016_ble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6613" y="5840413"/>
            <a:ext cx="1549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1"/>
          <p:cNvSpPr>
            <a:spLocks noGrp="1"/>
          </p:cNvSpPr>
          <p:nvPr>
            <p:ph type="title"/>
          </p:nvPr>
        </p:nvSpPr>
        <p:spPr>
          <a:xfrm>
            <a:off x="1115616" y="2924944"/>
            <a:ext cx="7272808" cy="720080"/>
          </a:xfrm>
          <a:prstGeom prst="rect">
            <a:avLst/>
          </a:prstGeom>
        </p:spPr>
        <p:txBody>
          <a:bodyPr anchor="b"/>
          <a:lstStyle>
            <a:lvl1pPr marL="0" algn="l" defTabSz="914400" rtl="0" eaLnBrk="1" fontAlgn="base" latinLnBrk="0" hangingPunct="1">
              <a:spcBef>
                <a:spcPct val="50000"/>
              </a:spcBef>
              <a:spcAft>
                <a:spcPct val="0"/>
              </a:spcAft>
              <a:buClr>
                <a:srgbClr val="4F76AE"/>
              </a:buClr>
              <a:buSzPct val="80000"/>
              <a:buFont typeface="Wingdings" pitchFamily="2" charset="2"/>
              <a:buChar char="è"/>
              <a:defRPr lang="fr-FR" sz="3200" b="1" kern="1200" dirty="0">
                <a:solidFill>
                  <a:srgbClr val="454545"/>
                </a:solidFill>
                <a:latin typeface="Calibri" pitchFamily="34" charset="0"/>
                <a:ea typeface="+mn-ea"/>
                <a:cs typeface="+mn-cs"/>
              </a:defRPr>
            </a:lvl1pPr>
          </a:lstStyle>
          <a:p>
            <a:r>
              <a:rPr lang="fr-FR"/>
              <a:t>Modifiez le style du titre</a:t>
            </a:r>
            <a:endParaRPr lang="fr-FR" dirty="0"/>
          </a:p>
        </p:txBody>
      </p:sp>
      <p:pic>
        <p:nvPicPr>
          <p:cNvPr id="6" name="Picture 6" descr="P:\LOGOS\LOGO_ACAD_OCTOBRE_2016\logo_web_Versailles_2016_bleu.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6613" y="5840413"/>
            <a:ext cx="1549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7787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Disposition personnalisée">
    <p:spTree>
      <p:nvGrpSpPr>
        <p:cNvPr id="1" name=""/>
        <p:cNvGrpSpPr/>
        <p:nvPr/>
      </p:nvGrpSpPr>
      <p:grpSpPr>
        <a:xfrm>
          <a:off x="0" y="0"/>
          <a:ext cx="0" cy="0"/>
          <a:chOff x="0" y="0"/>
          <a:chExt cx="0" cy="0"/>
        </a:xfrm>
      </p:grpSpPr>
      <p:pic>
        <p:nvPicPr>
          <p:cNvPr id="3" name="Picture 6" descr="logo2b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363" y="187325"/>
            <a:ext cx="84232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re 1"/>
          <p:cNvSpPr>
            <a:spLocks noGrp="1"/>
          </p:cNvSpPr>
          <p:nvPr>
            <p:ph type="title"/>
          </p:nvPr>
        </p:nvSpPr>
        <p:spPr>
          <a:xfrm>
            <a:off x="755576" y="440010"/>
            <a:ext cx="7272808" cy="720080"/>
          </a:xfrm>
          <a:prstGeom prst="rect">
            <a:avLst/>
          </a:prstGeom>
        </p:spPr>
        <p:txBody>
          <a:bodyPr anchor="b"/>
          <a:lstStyle>
            <a:lvl1pPr marL="0" algn="l" defTabSz="914400" rtl="0" eaLnBrk="1" fontAlgn="base" latinLnBrk="0" hangingPunct="1">
              <a:spcBef>
                <a:spcPct val="50000"/>
              </a:spcBef>
              <a:spcAft>
                <a:spcPct val="0"/>
              </a:spcAft>
              <a:buClr>
                <a:srgbClr val="4F76AE"/>
              </a:buClr>
              <a:buSzPct val="80000"/>
              <a:buFont typeface="Wingdings" pitchFamily="2" charset="2"/>
              <a:buChar char="è"/>
              <a:defRPr lang="fr-FR" sz="3200" b="1" kern="1200" dirty="0">
                <a:solidFill>
                  <a:srgbClr val="454545"/>
                </a:solidFill>
                <a:latin typeface="Calibri" pitchFamily="34" charset="0"/>
                <a:ea typeface="+mn-ea"/>
                <a:cs typeface="+mn-cs"/>
              </a:defRPr>
            </a:lvl1pPr>
          </a:lstStyle>
          <a:p>
            <a:r>
              <a:rPr lang="fr-FR"/>
              <a:t>Modifiez le style du titre</a:t>
            </a:r>
            <a:endParaRPr lang="fr-FR" dirty="0"/>
          </a:p>
        </p:txBody>
      </p:sp>
      <p:pic>
        <p:nvPicPr>
          <p:cNvPr id="5" name="Picture 6" descr="logo2bi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0363" y="187325"/>
            <a:ext cx="84232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54006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734888" y="274638"/>
            <a:ext cx="8229600" cy="1143000"/>
          </a:xfrm>
          <a:prstGeom prst="rect">
            <a:avLst/>
          </a:prstGeom>
        </p:spPr>
        <p:txBody>
          <a:bodyPr/>
          <a:lstStyle/>
          <a:p>
            <a:r>
              <a:rPr lang="fr-FR"/>
              <a:t>Modifiez le style du titre</a:t>
            </a:r>
            <a:endParaRPr lang="fr-FR" dirty="0"/>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32343254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735013" y="274638"/>
            <a:ext cx="8229600" cy="1143000"/>
          </a:xfrm>
          <a:prstGeom prst="rect">
            <a:avLst/>
          </a:prstGeom>
        </p:spPr>
        <p:txBody>
          <a:bodyPr/>
          <a:lstStyle/>
          <a:p>
            <a:r>
              <a:rPr lang="fr-FR"/>
              <a:t>Modifiez le style du titre</a:t>
            </a:r>
          </a:p>
        </p:txBody>
      </p:sp>
    </p:spTree>
    <p:extLst>
      <p:ext uri="{BB962C8B-B14F-4D97-AF65-F5344CB8AC3E}">
        <p14:creationId xmlns:p14="http://schemas.microsoft.com/office/powerpoint/2010/main" val="2257858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pic>
        <p:nvPicPr>
          <p:cNvPr id="39" name="logo2bis" descr="logo2bis"/>
          <p:cNvPicPr>
            <a:picLocks noChangeAspect="1"/>
          </p:cNvPicPr>
          <p:nvPr/>
        </p:nvPicPr>
        <p:blipFill>
          <a:blip r:embed="rId2">
            <a:extLst/>
          </a:blip>
          <a:stretch>
            <a:fillRect/>
          </a:stretch>
        </p:blipFill>
        <p:spPr>
          <a:xfrm>
            <a:off x="360362" y="187325"/>
            <a:ext cx="8423276" cy="1225550"/>
          </a:xfrm>
          <a:prstGeom prst="rect">
            <a:avLst/>
          </a:prstGeom>
          <a:ln w="12700">
            <a:miter lim="400000"/>
          </a:ln>
        </p:spPr>
      </p:pic>
      <p:sp>
        <p:nvSpPr>
          <p:cNvPr id="40" name="Texte niveau 1…"/>
          <p:cNvSpPr txBox="1">
            <a:spLocks noGrp="1"/>
          </p:cNvSpPr>
          <p:nvPr>
            <p:ph type="body" idx="1"/>
          </p:nvPr>
        </p:nvSpPr>
        <p:spPr>
          <a:xfrm>
            <a:off x="457200" y="1600200"/>
            <a:ext cx="8229600" cy="4525963"/>
          </a:xfrm>
          <a:prstGeom prst="rect">
            <a:avLst/>
          </a:prstGeom>
        </p:spPr>
        <p:txBody>
          <a:bodyPr>
            <a:normAutofit/>
          </a:bodyPr>
          <a:lstStyle/>
          <a:p>
            <a:r>
              <a:t>Texte niveau 1</a:t>
            </a:r>
          </a:p>
          <a:p>
            <a:pPr lvl="1"/>
            <a:r>
              <a:t>Texte niveau 2</a:t>
            </a:r>
          </a:p>
          <a:p>
            <a:pPr lvl="2"/>
            <a:r>
              <a:t>Texte niveau 3</a:t>
            </a:r>
          </a:p>
          <a:p>
            <a:pPr lvl="3"/>
            <a:r>
              <a:t>Texte niveau 4</a:t>
            </a:r>
          </a:p>
          <a:p>
            <a:pPr lvl="4"/>
            <a:r>
              <a:t>Texte niveau 5</a:t>
            </a: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1_Titre de section">
    <p:spTree>
      <p:nvGrpSpPr>
        <p:cNvPr id="1" name=""/>
        <p:cNvGrpSpPr/>
        <p:nvPr/>
      </p:nvGrpSpPr>
      <p:grpSpPr>
        <a:xfrm>
          <a:off x="0" y="0"/>
          <a:ext cx="0" cy="0"/>
          <a:chOff x="0" y="0"/>
          <a:chExt cx="0" cy="0"/>
        </a:xfrm>
      </p:grpSpPr>
      <p:pic>
        <p:nvPicPr>
          <p:cNvPr id="3" name="Picture 6" descr="logo2b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276475"/>
            <a:ext cx="842486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6238875"/>
            <a:ext cx="13255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numéro de diapositive 6"/>
          <p:cNvSpPr txBox="1">
            <a:spLocks/>
          </p:cNvSpPr>
          <p:nvPr/>
        </p:nvSpPr>
        <p:spPr>
          <a:xfrm>
            <a:off x="250825" y="6256338"/>
            <a:ext cx="801688" cy="268287"/>
          </a:xfrm>
          <a:prstGeom prst="rect">
            <a:avLst/>
          </a:prstGeom>
        </p:spPr>
        <p:txBody>
          <a:bodyPr/>
          <a:lstStyle>
            <a:lvl1pPr algn="r">
              <a:defRPr sz="900">
                <a:solidFill>
                  <a:srgbClr val="0062A8"/>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rPr>
              <a:t>Page </a:t>
            </a:r>
            <a:fld id="{906FD9CE-C10A-424E-B088-DECCCD0C631A}" type="slidenum">
              <a:rPr kumimoji="0" lang="fr-FR" sz="900" b="0" i="0" u="none" strike="noStrike" kern="1200" cap="none" spc="0" normalizeH="0" baseline="0" noProof="0" smtClean="0">
                <a:ln>
                  <a:noFill/>
                </a:ln>
                <a:solidFill>
                  <a:srgbClr val="454545"/>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endParaRPr>
          </a:p>
        </p:txBody>
      </p:sp>
      <p:sp>
        <p:nvSpPr>
          <p:cNvPr id="8" name="Titre 1"/>
          <p:cNvSpPr>
            <a:spLocks noGrp="1"/>
          </p:cNvSpPr>
          <p:nvPr>
            <p:ph type="title"/>
          </p:nvPr>
        </p:nvSpPr>
        <p:spPr>
          <a:xfrm>
            <a:off x="1115616" y="2924944"/>
            <a:ext cx="7272808" cy="720080"/>
          </a:xfrm>
          <a:prstGeom prst="rect">
            <a:avLst/>
          </a:prstGeom>
        </p:spPr>
        <p:txBody>
          <a:bodyPr anchor="b"/>
          <a:lstStyle>
            <a:lvl1pPr marL="0" algn="l" defTabSz="914400" rtl="0" eaLnBrk="1" fontAlgn="base" latinLnBrk="0" hangingPunct="1">
              <a:spcBef>
                <a:spcPct val="50000"/>
              </a:spcBef>
              <a:spcAft>
                <a:spcPct val="0"/>
              </a:spcAft>
              <a:buClr>
                <a:srgbClr val="4F76AE"/>
              </a:buClr>
              <a:buSzPct val="80000"/>
              <a:buFont typeface="Wingdings" pitchFamily="2" charset="2"/>
              <a:buChar char="è"/>
              <a:defRPr lang="fr-FR" sz="3200" b="1" kern="1200" dirty="0">
                <a:solidFill>
                  <a:srgbClr val="454545"/>
                </a:solidFill>
                <a:latin typeface="Calibri" pitchFamily="34" charset="0"/>
                <a:ea typeface="+mn-ea"/>
                <a:cs typeface="+mn-cs"/>
              </a:defRPr>
            </a:lvl1pPr>
          </a:lstStyle>
          <a:p>
            <a:r>
              <a:rPr lang="fr-FR"/>
              <a:t>Modifiez le style du titre</a:t>
            </a:r>
            <a:endParaRPr lang="fr-FR" dirty="0"/>
          </a:p>
        </p:txBody>
      </p:sp>
    </p:spTree>
    <p:extLst>
      <p:ext uri="{BB962C8B-B14F-4D97-AF65-F5344CB8AC3E}">
        <p14:creationId xmlns:p14="http://schemas.microsoft.com/office/powerpoint/2010/main" val="13618114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pic>
        <p:nvPicPr>
          <p:cNvPr id="4" name="Picture 6" descr="logo2b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3573463"/>
            <a:ext cx="8353425"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9288" y="620713"/>
            <a:ext cx="2092325"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ChangeArrowheads="1"/>
          </p:cNvSpPr>
          <p:nvPr>
            <p:ph type="ctrTitle"/>
          </p:nvPr>
        </p:nvSpPr>
        <p:spPr>
          <a:xfrm>
            <a:off x="755576" y="4437436"/>
            <a:ext cx="7560840" cy="719756"/>
          </a:xfrm>
          <a:prstGeom prst="rect">
            <a:avLst/>
          </a:prstGeom>
        </p:spPr>
        <p:txBody>
          <a:bodyPr/>
          <a:lstStyle>
            <a:lvl1pPr>
              <a:defRPr lang="fr-FR" sz="2400" b="1" kern="1200" dirty="0">
                <a:solidFill>
                  <a:srgbClr val="454545"/>
                </a:solidFill>
                <a:latin typeface="Arial" pitchFamily="34" charset="0"/>
                <a:ea typeface="+mj-ea"/>
                <a:cs typeface="Arial" pitchFamily="34" charset="0"/>
              </a:defRPr>
            </a:lvl1pPr>
          </a:lstStyle>
          <a:p>
            <a:r>
              <a:rPr lang="fr-FR"/>
              <a:t>Modifiez le style du titre</a:t>
            </a:r>
            <a:endParaRPr lang="fr-FR" dirty="0"/>
          </a:p>
        </p:txBody>
      </p:sp>
      <p:sp>
        <p:nvSpPr>
          <p:cNvPr id="9" name="Rectangle 4"/>
          <p:cNvSpPr>
            <a:spLocks noGrp="1" noChangeArrowheads="1"/>
          </p:cNvSpPr>
          <p:nvPr>
            <p:ph type="subTitle" idx="1"/>
          </p:nvPr>
        </p:nvSpPr>
        <p:spPr>
          <a:xfrm>
            <a:off x="755576" y="3861048"/>
            <a:ext cx="2448272" cy="504056"/>
          </a:xfrm>
          <a:prstGeom prst="rect">
            <a:avLst/>
          </a:prstGeom>
        </p:spPr>
        <p:txBody>
          <a:bodyPr>
            <a:noAutofit/>
          </a:bodyPr>
          <a:lstStyle>
            <a:lvl1pPr marL="0" marR="0" indent="0" algn="l" defTabSz="914400" rtl="0" eaLnBrk="1" fontAlgn="base" latinLnBrk="0" hangingPunct="1">
              <a:lnSpc>
                <a:spcPct val="100000"/>
              </a:lnSpc>
              <a:spcBef>
                <a:spcPct val="0"/>
              </a:spcBef>
              <a:spcAft>
                <a:spcPct val="0"/>
              </a:spcAft>
              <a:buClrTx/>
              <a:buSzTx/>
              <a:buFont typeface="Wingdings" pitchFamily="2" charset="2"/>
              <a:buNone/>
              <a:tabLst/>
              <a:defRPr lang="fr-FR" sz="1200" b="1" kern="1200" dirty="0">
                <a:solidFill>
                  <a:srgbClr val="454545"/>
                </a:solidFill>
                <a:latin typeface="+mn-lt"/>
                <a:ea typeface="+mn-ea"/>
                <a:cs typeface="+mn-cs"/>
              </a:defRPr>
            </a:lvl1pPr>
          </a:lstStyle>
          <a:p>
            <a:r>
              <a:rPr lang="fr-FR"/>
              <a:t>Modifiez le style des sous-titres du masque</a:t>
            </a:r>
            <a:endParaRPr lang="fr-FR" dirty="0"/>
          </a:p>
        </p:txBody>
      </p:sp>
      <p:pic>
        <p:nvPicPr>
          <p:cNvPr id="6" name="Imag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89288" y="620713"/>
            <a:ext cx="2092325"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81933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tre de section">
    <p:spTree>
      <p:nvGrpSpPr>
        <p:cNvPr id="1" name=""/>
        <p:cNvGrpSpPr/>
        <p:nvPr/>
      </p:nvGrpSpPr>
      <p:grpSpPr>
        <a:xfrm>
          <a:off x="0" y="0"/>
          <a:ext cx="0" cy="0"/>
          <a:chOff x="0" y="0"/>
          <a:chExt cx="0" cy="0"/>
        </a:xfrm>
      </p:grpSpPr>
      <p:pic>
        <p:nvPicPr>
          <p:cNvPr id="3" name="Picture 6" descr="logo2b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276475"/>
            <a:ext cx="842486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numéro de diapositive 6"/>
          <p:cNvSpPr txBox="1">
            <a:spLocks/>
          </p:cNvSpPr>
          <p:nvPr/>
        </p:nvSpPr>
        <p:spPr>
          <a:xfrm>
            <a:off x="250825" y="6256338"/>
            <a:ext cx="801688" cy="268287"/>
          </a:xfrm>
          <a:prstGeom prst="rect">
            <a:avLst/>
          </a:prstGeom>
        </p:spPr>
        <p:txBody>
          <a:bodyPr/>
          <a:lstStyle>
            <a:lvl1pPr algn="r">
              <a:defRPr sz="900">
                <a:solidFill>
                  <a:srgbClr val="0062A8"/>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rPr>
              <a:t>Page </a:t>
            </a:r>
            <a:fld id="{FF8D99F0-B60A-48CE-86EA-AF098D073727}" type="slidenum">
              <a:rPr kumimoji="0" lang="fr-FR" sz="900" b="0" i="0" u="none" strike="noStrike" kern="1200" cap="none" spc="0" normalizeH="0" baseline="0" noProof="0" smtClean="0">
                <a:ln>
                  <a:noFill/>
                </a:ln>
                <a:solidFill>
                  <a:srgbClr val="454545"/>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endParaRPr>
          </a:p>
        </p:txBody>
      </p:sp>
      <p:pic>
        <p:nvPicPr>
          <p:cNvPr id="5" name="Picture 6" descr="P:\LOGOS\LOGO_ACAD_OCTOBRE_2016\logo_web_Versailles_2016_ble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6613" y="5840413"/>
            <a:ext cx="1549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1"/>
          <p:cNvSpPr>
            <a:spLocks noGrp="1"/>
          </p:cNvSpPr>
          <p:nvPr>
            <p:ph type="title"/>
          </p:nvPr>
        </p:nvSpPr>
        <p:spPr>
          <a:xfrm>
            <a:off x="1115616" y="2924944"/>
            <a:ext cx="7272808" cy="720080"/>
          </a:xfrm>
          <a:prstGeom prst="rect">
            <a:avLst/>
          </a:prstGeom>
        </p:spPr>
        <p:txBody>
          <a:bodyPr anchor="b"/>
          <a:lstStyle>
            <a:lvl1pPr marL="0" algn="l" defTabSz="914400" rtl="0" eaLnBrk="1" fontAlgn="base" latinLnBrk="0" hangingPunct="1">
              <a:spcBef>
                <a:spcPct val="50000"/>
              </a:spcBef>
              <a:spcAft>
                <a:spcPct val="0"/>
              </a:spcAft>
              <a:buClr>
                <a:srgbClr val="4F76AE"/>
              </a:buClr>
              <a:buSzPct val="80000"/>
              <a:buFont typeface="Wingdings" pitchFamily="2" charset="2"/>
              <a:buChar char="è"/>
              <a:defRPr lang="fr-FR" sz="3200" b="1" kern="1200" dirty="0">
                <a:solidFill>
                  <a:srgbClr val="454545"/>
                </a:solidFill>
                <a:latin typeface="Calibri" pitchFamily="34" charset="0"/>
                <a:ea typeface="+mn-ea"/>
                <a:cs typeface="+mn-cs"/>
              </a:defRPr>
            </a:lvl1pPr>
          </a:lstStyle>
          <a:p>
            <a:r>
              <a:rPr lang="fr-FR"/>
              <a:t>Modifiez le style du titre</a:t>
            </a:r>
            <a:endParaRPr lang="fr-FR" dirty="0"/>
          </a:p>
        </p:txBody>
      </p:sp>
      <p:pic>
        <p:nvPicPr>
          <p:cNvPr id="6" name="Picture 6" descr="P:\LOGOS\LOGO_ACAD_OCTOBRE_2016\logo_web_Versailles_2016_bleu.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6613" y="5840413"/>
            <a:ext cx="1549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65147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Disposition personnalisée">
    <p:spTree>
      <p:nvGrpSpPr>
        <p:cNvPr id="1" name=""/>
        <p:cNvGrpSpPr/>
        <p:nvPr/>
      </p:nvGrpSpPr>
      <p:grpSpPr>
        <a:xfrm>
          <a:off x="0" y="0"/>
          <a:ext cx="0" cy="0"/>
          <a:chOff x="0" y="0"/>
          <a:chExt cx="0" cy="0"/>
        </a:xfrm>
      </p:grpSpPr>
      <p:pic>
        <p:nvPicPr>
          <p:cNvPr id="3" name="Picture 6" descr="logo2b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363" y="187325"/>
            <a:ext cx="84232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re 1"/>
          <p:cNvSpPr>
            <a:spLocks noGrp="1"/>
          </p:cNvSpPr>
          <p:nvPr>
            <p:ph type="title"/>
          </p:nvPr>
        </p:nvSpPr>
        <p:spPr>
          <a:xfrm>
            <a:off x="755576" y="440010"/>
            <a:ext cx="7272808" cy="720080"/>
          </a:xfrm>
          <a:prstGeom prst="rect">
            <a:avLst/>
          </a:prstGeom>
        </p:spPr>
        <p:txBody>
          <a:bodyPr anchor="b"/>
          <a:lstStyle>
            <a:lvl1pPr marL="0" algn="l" defTabSz="914400" rtl="0" eaLnBrk="1" fontAlgn="base" latinLnBrk="0" hangingPunct="1">
              <a:spcBef>
                <a:spcPct val="50000"/>
              </a:spcBef>
              <a:spcAft>
                <a:spcPct val="0"/>
              </a:spcAft>
              <a:buClr>
                <a:srgbClr val="4F76AE"/>
              </a:buClr>
              <a:buSzPct val="80000"/>
              <a:buFont typeface="Wingdings" pitchFamily="2" charset="2"/>
              <a:buChar char="è"/>
              <a:defRPr lang="fr-FR" sz="3200" b="1" kern="1200" dirty="0">
                <a:solidFill>
                  <a:srgbClr val="454545"/>
                </a:solidFill>
                <a:latin typeface="Calibri" pitchFamily="34" charset="0"/>
                <a:ea typeface="+mn-ea"/>
                <a:cs typeface="+mn-cs"/>
              </a:defRPr>
            </a:lvl1pPr>
          </a:lstStyle>
          <a:p>
            <a:r>
              <a:rPr lang="fr-FR"/>
              <a:t>Modifiez le style du titre</a:t>
            </a:r>
            <a:endParaRPr lang="fr-FR" dirty="0"/>
          </a:p>
        </p:txBody>
      </p:sp>
      <p:pic>
        <p:nvPicPr>
          <p:cNvPr id="5" name="Picture 6" descr="logo2bi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0363" y="187325"/>
            <a:ext cx="84232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16826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734888" y="274638"/>
            <a:ext cx="8229600" cy="1143000"/>
          </a:xfrm>
          <a:prstGeom prst="rect">
            <a:avLst/>
          </a:prstGeom>
        </p:spPr>
        <p:txBody>
          <a:bodyPr/>
          <a:lstStyle/>
          <a:p>
            <a:r>
              <a:rPr lang="fr-FR"/>
              <a:t>Modifiez le style du titre</a:t>
            </a:r>
            <a:endParaRPr lang="fr-FR" dirty="0"/>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25785517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735013" y="274638"/>
            <a:ext cx="8229600" cy="1143000"/>
          </a:xfrm>
          <a:prstGeom prst="rect">
            <a:avLst/>
          </a:prstGeom>
        </p:spPr>
        <p:txBody>
          <a:bodyPr/>
          <a:lstStyle/>
          <a:p>
            <a:r>
              <a:rPr lang="fr-FR"/>
              <a:t>Modifiez le style du titre</a:t>
            </a:r>
          </a:p>
        </p:txBody>
      </p:sp>
    </p:spTree>
    <p:extLst>
      <p:ext uri="{BB962C8B-B14F-4D97-AF65-F5344CB8AC3E}">
        <p14:creationId xmlns:p14="http://schemas.microsoft.com/office/powerpoint/2010/main" val="7689568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1_Titre de section">
    <p:spTree>
      <p:nvGrpSpPr>
        <p:cNvPr id="1" name=""/>
        <p:cNvGrpSpPr/>
        <p:nvPr/>
      </p:nvGrpSpPr>
      <p:grpSpPr>
        <a:xfrm>
          <a:off x="0" y="0"/>
          <a:ext cx="0" cy="0"/>
          <a:chOff x="0" y="0"/>
          <a:chExt cx="0" cy="0"/>
        </a:xfrm>
      </p:grpSpPr>
      <p:pic>
        <p:nvPicPr>
          <p:cNvPr id="3" name="Picture 6" descr="logo2b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276475"/>
            <a:ext cx="842486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6238875"/>
            <a:ext cx="13255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numéro de diapositive 6"/>
          <p:cNvSpPr txBox="1">
            <a:spLocks/>
          </p:cNvSpPr>
          <p:nvPr/>
        </p:nvSpPr>
        <p:spPr>
          <a:xfrm>
            <a:off x="250825" y="6256338"/>
            <a:ext cx="801688" cy="268287"/>
          </a:xfrm>
          <a:prstGeom prst="rect">
            <a:avLst/>
          </a:prstGeom>
        </p:spPr>
        <p:txBody>
          <a:bodyPr/>
          <a:lstStyle>
            <a:lvl1pPr algn="r">
              <a:defRPr sz="900">
                <a:solidFill>
                  <a:srgbClr val="0062A8"/>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rPr>
              <a:t>Page </a:t>
            </a:r>
            <a:fld id="{906FD9CE-C10A-424E-B088-DECCCD0C631A}" type="slidenum">
              <a:rPr kumimoji="0" lang="fr-FR" sz="900" b="0" i="0" u="none" strike="noStrike" kern="1200" cap="none" spc="0" normalizeH="0" baseline="0" noProof="0" smtClean="0">
                <a:ln>
                  <a:noFill/>
                </a:ln>
                <a:solidFill>
                  <a:srgbClr val="454545"/>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endParaRPr>
          </a:p>
        </p:txBody>
      </p:sp>
      <p:sp>
        <p:nvSpPr>
          <p:cNvPr id="8" name="Titre 1"/>
          <p:cNvSpPr>
            <a:spLocks noGrp="1"/>
          </p:cNvSpPr>
          <p:nvPr>
            <p:ph type="title"/>
          </p:nvPr>
        </p:nvSpPr>
        <p:spPr>
          <a:xfrm>
            <a:off x="1115616" y="2924944"/>
            <a:ext cx="7272808" cy="720080"/>
          </a:xfrm>
          <a:prstGeom prst="rect">
            <a:avLst/>
          </a:prstGeom>
        </p:spPr>
        <p:txBody>
          <a:bodyPr anchor="b"/>
          <a:lstStyle>
            <a:lvl1pPr marL="0" algn="l" defTabSz="914400" rtl="0" eaLnBrk="1" fontAlgn="base" latinLnBrk="0" hangingPunct="1">
              <a:spcBef>
                <a:spcPct val="50000"/>
              </a:spcBef>
              <a:spcAft>
                <a:spcPct val="0"/>
              </a:spcAft>
              <a:buClr>
                <a:srgbClr val="4F76AE"/>
              </a:buClr>
              <a:buSzPct val="80000"/>
              <a:buFont typeface="Wingdings" pitchFamily="2" charset="2"/>
              <a:buChar char="è"/>
              <a:defRPr lang="fr-FR" sz="3200" b="1" kern="1200" dirty="0">
                <a:solidFill>
                  <a:srgbClr val="454545"/>
                </a:solidFill>
                <a:latin typeface="Calibri" pitchFamily="34" charset="0"/>
                <a:ea typeface="+mn-ea"/>
                <a:cs typeface="+mn-cs"/>
              </a:defRPr>
            </a:lvl1pPr>
          </a:lstStyle>
          <a:p>
            <a:r>
              <a:rPr lang="fr-FR"/>
              <a:t>Modifiez le style du titre</a:t>
            </a:r>
            <a:endParaRPr lang="fr-FR" dirty="0"/>
          </a:p>
        </p:txBody>
      </p:sp>
    </p:spTree>
    <p:extLst>
      <p:ext uri="{BB962C8B-B14F-4D97-AF65-F5344CB8AC3E}">
        <p14:creationId xmlns:p14="http://schemas.microsoft.com/office/powerpoint/2010/main" val="13138574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pic>
        <p:nvPicPr>
          <p:cNvPr id="4" name="Picture 6" descr="logo2b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3573463"/>
            <a:ext cx="8353425"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9288" y="620713"/>
            <a:ext cx="2092325"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ChangeArrowheads="1"/>
          </p:cNvSpPr>
          <p:nvPr>
            <p:ph type="ctrTitle"/>
          </p:nvPr>
        </p:nvSpPr>
        <p:spPr>
          <a:xfrm>
            <a:off x="755576" y="4437436"/>
            <a:ext cx="7560840" cy="719756"/>
          </a:xfrm>
          <a:prstGeom prst="rect">
            <a:avLst/>
          </a:prstGeom>
        </p:spPr>
        <p:txBody>
          <a:bodyPr/>
          <a:lstStyle>
            <a:lvl1pPr>
              <a:defRPr lang="fr-FR" sz="2400" b="1" kern="1200" dirty="0">
                <a:solidFill>
                  <a:srgbClr val="454545"/>
                </a:solidFill>
                <a:latin typeface="Arial" pitchFamily="34" charset="0"/>
                <a:ea typeface="+mj-ea"/>
                <a:cs typeface="Arial" pitchFamily="34" charset="0"/>
              </a:defRPr>
            </a:lvl1pPr>
          </a:lstStyle>
          <a:p>
            <a:r>
              <a:rPr lang="fr-FR"/>
              <a:t>Modifiez le style du titre</a:t>
            </a:r>
            <a:endParaRPr lang="fr-FR" dirty="0"/>
          </a:p>
        </p:txBody>
      </p:sp>
      <p:sp>
        <p:nvSpPr>
          <p:cNvPr id="9" name="Rectangle 4"/>
          <p:cNvSpPr>
            <a:spLocks noGrp="1" noChangeArrowheads="1"/>
          </p:cNvSpPr>
          <p:nvPr>
            <p:ph type="subTitle" idx="1"/>
          </p:nvPr>
        </p:nvSpPr>
        <p:spPr>
          <a:xfrm>
            <a:off x="755576" y="3861048"/>
            <a:ext cx="2448272" cy="504056"/>
          </a:xfrm>
          <a:prstGeom prst="rect">
            <a:avLst/>
          </a:prstGeom>
        </p:spPr>
        <p:txBody>
          <a:bodyPr>
            <a:noAutofit/>
          </a:bodyPr>
          <a:lstStyle>
            <a:lvl1pPr marL="0" marR="0" indent="0" algn="l" defTabSz="914400" rtl="0" eaLnBrk="1" fontAlgn="base" latinLnBrk="0" hangingPunct="1">
              <a:lnSpc>
                <a:spcPct val="100000"/>
              </a:lnSpc>
              <a:spcBef>
                <a:spcPct val="0"/>
              </a:spcBef>
              <a:spcAft>
                <a:spcPct val="0"/>
              </a:spcAft>
              <a:buClrTx/>
              <a:buSzTx/>
              <a:buFont typeface="Wingdings" pitchFamily="2" charset="2"/>
              <a:buNone/>
              <a:tabLst/>
              <a:defRPr lang="fr-FR" sz="1200" b="1" kern="1200" dirty="0">
                <a:solidFill>
                  <a:srgbClr val="454545"/>
                </a:solidFill>
                <a:latin typeface="+mn-lt"/>
                <a:ea typeface="+mn-ea"/>
                <a:cs typeface="+mn-cs"/>
              </a:defRPr>
            </a:lvl1pPr>
          </a:lstStyle>
          <a:p>
            <a:r>
              <a:rPr lang="fr-FR"/>
              <a:t>Modifiez le style des sous-titres du masque</a:t>
            </a:r>
            <a:endParaRPr lang="fr-FR" dirty="0"/>
          </a:p>
        </p:txBody>
      </p:sp>
      <p:pic>
        <p:nvPicPr>
          <p:cNvPr id="6" name="Imag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89288" y="620713"/>
            <a:ext cx="2092325"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54569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Titre de section">
    <p:spTree>
      <p:nvGrpSpPr>
        <p:cNvPr id="1" name=""/>
        <p:cNvGrpSpPr/>
        <p:nvPr/>
      </p:nvGrpSpPr>
      <p:grpSpPr>
        <a:xfrm>
          <a:off x="0" y="0"/>
          <a:ext cx="0" cy="0"/>
          <a:chOff x="0" y="0"/>
          <a:chExt cx="0" cy="0"/>
        </a:xfrm>
      </p:grpSpPr>
      <p:pic>
        <p:nvPicPr>
          <p:cNvPr id="3" name="Picture 6" descr="logo2b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276475"/>
            <a:ext cx="842486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numéro de diapositive 6"/>
          <p:cNvSpPr txBox="1">
            <a:spLocks/>
          </p:cNvSpPr>
          <p:nvPr/>
        </p:nvSpPr>
        <p:spPr>
          <a:xfrm>
            <a:off x="250825" y="6256338"/>
            <a:ext cx="801688" cy="268287"/>
          </a:xfrm>
          <a:prstGeom prst="rect">
            <a:avLst/>
          </a:prstGeom>
        </p:spPr>
        <p:txBody>
          <a:bodyPr/>
          <a:lstStyle>
            <a:lvl1pPr algn="r">
              <a:defRPr sz="900">
                <a:solidFill>
                  <a:srgbClr val="0062A8"/>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rPr>
              <a:t>Page </a:t>
            </a:r>
            <a:fld id="{FF8D99F0-B60A-48CE-86EA-AF098D073727}" type="slidenum">
              <a:rPr kumimoji="0" lang="fr-FR" sz="900" b="0" i="0" u="none" strike="noStrike" kern="1200" cap="none" spc="0" normalizeH="0" baseline="0" noProof="0" smtClean="0">
                <a:ln>
                  <a:noFill/>
                </a:ln>
                <a:solidFill>
                  <a:srgbClr val="454545"/>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endParaRPr>
          </a:p>
        </p:txBody>
      </p:sp>
      <p:pic>
        <p:nvPicPr>
          <p:cNvPr id="5" name="Picture 6" descr="P:\LOGOS\LOGO_ACAD_OCTOBRE_2016\logo_web_Versailles_2016_ble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6613" y="5840413"/>
            <a:ext cx="1549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1"/>
          <p:cNvSpPr>
            <a:spLocks noGrp="1"/>
          </p:cNvSpPr>
          <p:nvPr>
            <p:ph type="title"/>
          </p:nvPr>
        </p:nvSpPr>
        <p:spPr>
          <a:xfrm>
            <a:off x="1115616" y="2924944"/>
            <a:ext cx="7272808" cy="720080"/>
          </a:xfrm>
          <a:prstGeom prst="rect">
            <a:avLst/>
          </a:prstGeom>
        </p:spPr>
        <p:txBody>
          <a:bodyPr anchor="b"/>
          <a:lstStyle>
            <a:lvl1pPr marL="0" algn="l" defTabSz="914400" rtl="0" eaLnBrk="1" fontAlgn="base" latinLnBrk="0" hangingPunct="1">
              <a:spcBef>
                <a:spcPct val="50000"/>
              </a:spcBef>
              <a:spcAft>
                <a:spcPct val="0"/>
              </a:spcAft>
              <a:buClr>
                <a:srgbClr val="4F76AE"/>
              </a:buClr>
              <a:buSzPct val="80000"/>
              <a:buFont typeface="Wingdings" pitchFamily="2" charset="2"/>
              <a:buChar char="è"/>
              <a:defRPr lang="fr-FR" sz="3200" b="1" kern="1200" dirty="0">
                <a:solidFill>
                  <a:srgbClr val="454545"/>
                </a:solidFill>
                <a:latin typeface="Calibri" pitchFamily="34" charset="0"/>
                <a:ea typeface="+mn-ea"/>
                <a:cs typeface="+mn-cs"/>
              </a:defRPr>
            </a:lvl1pPr>
          </a:lstStyle>
          <a:p>
            <a:r>
              <a:rPr lang="fr-FR"/>
              <a:t>Modifiez le style du titre</a:t>
            </a:r>
            <a:endParaRPr lang="fr-FR" dirty="0"/>
          </a:p>
        </p:txBody>
      </p:sp>
      <p:pic>
        <p:nvPicPr>
          <p:cNvPr id="6" name="Picture 6" descr="P:\LOGOS\LOGO_ACAD_OCTOBRE_2016\logo_web_Versailles_2016_bleu.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6613" y="5840413"/>
            <a:ext cx="1549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5636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Disposition personnalisée">
    <p:spTree>
      <p:nvGrpSpPr>
        <p:cNvPr id="1" name=""/>
        <p:cNvGrpSpPr/>
        <p:nvPr/>
      </p:nvGrpSpPr>
      <p:grpSpPr>
        <a:xfrm>
          <a:off x="0" y="0"/>
          <a:ext cx="0" cy="0"/>
          <a:chOff x="0" y="0"/>
          <a:chExt cx="0" cy="0"/>
        </a:xfrm>
      </p:grpSpPr>
      <p:pic>
        <p:nvPicPr>
          <p:cNvPr id="3" name="Picture 6" descr="logo2b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363" y="187325"/>
            <a:ext cx="84232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re 1"/>
          <p:cNvSpPr>
            <a:spLocks noGrp="1"/>
          </p:cNvSpPr>
          <p:nvPr>
            <p:ph type="title"/>
          </p:nvPr>
        </p:nvSpPr>
        <p:spPr>
          <a:xfrm>
            <a:off x="755576" y="440010"/>
            <a:ext cx="7272808" cy="720080"/>
          </a:xfrm>
          <a:prstGeom prst="rect">
            <a:avLst/>
          </a:prstGeom>
        </p:spPr>
        <p:txBody>
          <a:bodyPr anchor="b"/>
          <a:lstStyle>
            <a:lvl1pPr marL="0" algn="l" defTabSz="914400" rtl="0" eaLnBrk="1" fontAlgn="base" latinLnBrk="0" hangingPunct="1">
              <a:spcBef>
                <a:spcPct val="50000"/>
              </a:spcBef>
              <a:spcAft>
                <a:spcPct val="0"/>
              </a:spcAft>
              <a:buClr>
                <a:srgbClr val="4F76AE"/>
              </a:buClr>
              <a:buSzPct val="80000"/>
              <a:buFont typeface="Wingdings" pitchFamily="2" charset="2"/>
              <a:buChar char="è"/>
              <a:defRPr lang="fr-FR" sz="3200" b="1" kern="1200" dirty="0">
                <a:solidFill>
                  <a:srgbClr val="454545"/>
                </a:solidFill>
                <a:latin typeface="Calibri" pitchFamily="34" charset="0"/>
                <a:ea typeface="+mn-ea"/>
                <a:cs typeface="+mn-cs"/>
              </a:defRPr>
            </a:lvl1pPr>
          </a:lstStyle>
          <a:p>
            <a:r>
              <a:rPr lang="fr-FR"/>
              <a:t>Modifiez le style du titre</a:t>
            </a:r>
            <a:endParaRPr lang="fr-FR" dirty="0"/>
          </a:p>
        </p:txBody>
      </p:sp>
      <p:pic>
        <p:nvPicPr>
          <p:cNvPr id="5" name="Picture 6" descr="logo2bi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0363" y="187325"/>
            <a:ext cx="84232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9159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pic>
        <p:nvPicPr>
          <p:cNvPr id="4" name="Picture 6" descr="logo2b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3573463"/>
            <a:ext cx="8353425"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9288" y="620713"/>
            <a:ext cx="2092325"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ChangeArrowheads="1"/>
          </p:cNvSpPr>
          <p:nvPr>
            <p:ph type="ctrTitle"/>
          </p:nvPr>
        </p:nvSpPr>
        <p:spPr>
          <a:xfrm>
            <a:off x="755576" y="4437436"/>
            <a:ext cx="7560840" cy="719756"/>
          </a:xfrm>
          <a:prstGeom prst="rect">
            <a:avLst/>
          </a:prstGeom>
        </p:spPr>
        <p:txBody>
          <a:bodyPr/>
          <a:lstStyle>
            <a:lvl1pPr>
              <a:defRPr lang="fr-FR" sz="2400" b="1" kern="1200" dirty="0">
                <a:solidFill>
                  <a:srgbClr val="454545"/>
                </a:solidFill>
                <a:latin typeface="Arial" pitchFamily="34" charset="0"/>
                <a:ea typeface="+mj-ea"/>
                <a:cs typeface="Arial" pitchFamily="34" charset="0"/>
              </a:defRPr>
            </a:lvl1pPr>
          </a:lstStyle>
          <a:p>
            <a:r>
              <a:rPr lang="fr-FR"/>
              <a:t>Modifiez le style du titre</a:t>
            </a:r>
            <a:endParaRPr lang="fr-FR" dirty="0"/>
          </a:p>
        </p:txBody>
      </p:sp>
      <p:sp>
        <p:nvSpPr>
          <p:cNvPr id="9" name="Rectangle 4"/>
          <p:cNvSpPr>
            <a:spLocks noGrp="1" noChangeArrowheads="1"/>
          </p:cNvSpPr>
          <p:nvPr>
            <p:ph type="subTitle" idx="1"/>
          </p:nvPr>
        </p:nvSpPr>
        <p:spPr>
          <a:xfrm>
            <a:off x="755576" y="3861048"/>
            <a:ext cx="2448272" cy="504056"/>
          </a:xfrm>
          <a:prstGeom prst="rect">
            <a:avLst/>
          </a:prstGeom>
        </p:spPr>
        <p:txBody>
          <a:bodyPr>
            <a:noAutofit/>
          </a:bodyPr>
          <a:lstStyle>
            <a:lvl1pPr marL="0" marR="0" indent="0" algn="l" defTabSz="914400" rtl="0" eaLnBrk="1" fontAlgn="base" latinLnBrk="0" hangingPunct="1">
              <a:lnSpc>
                <a:spcPct val="100000"/>
              </a:lnSpc>
              <a:spcBef>
                <a:spcPct val="0"/>
              </a:spcBef>
              <a:spcAft>
                <a:spcPct val="0"/>
              </a:spcAft>
              <a:buClrTx/>
              <a:buSzTx/>
              <a:buFont typeface="Wingdings" pitchFamily="2" charset="2"/>
              <a:buNone/>
              <a:tabLst/>
              <a:defRPr lang="fr-FR" sz="1200" b="1" kern="1200" dirty="0">
                <a:solidFill>
                  <a:srgbClr val="454545"/>
                </a:solidFill>
                <a:latin typeface="+mn-lt"/>
                <a:ea typeface="+mn-ea"/>
                <a:cs typeface="+mn-cs"/>
              </a:defRPr>
            </a:lvl1pPr>
          </a:lstStyle>
          <a:p>
            <a:r>
              <a:rPr lang="fr-FR"/>
              <a:t>Modifiez le style des sous-titres du masque</a:t>
            </a:r>
            <a:endParaRPr lang="fr-FR" dirty="0"/>
          </a:p>
        </p:txBody>
      </p:sp>
      <p:pic>
        <p:nvPicPr>
          <p:cNvPr id="6" name="Imag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89288" y="620713"/>
            <a:ext cx="2092325"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5900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734888" y="274638"/>
            <a:ext cx="8229600" cy="1143000"/>
          </a:xfrm>
          <a:prstGeom prst="rect">
            <a:avLst/>
          </a:prstGeom>
        </p:spPr>
        <p:txBody>
          <a:bodyPr/>
          <a:lstStyle/>
          <a:p>
            <a:r>
              <a:rPr lang="fr-FR"/>
              <a:t>Modifiez le style du titre</a:t>
            </a:r>
            <a:endParaRPr lang="fr-FR" dirty="0"/>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28138036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735013" y="274638"/>
            <a:ext cx="8229600" cy="1143000"/>
          </a:xfrm>
          <a:prstGeom prst="rect">
            <a:avLst/>
          </a:prstGeom>
        </p:spPr>
        <p:txBody>
          <a:bodyPr/>
          <a:lstStyle/>
          <a:p>
            <a:r>
              <a:rPr lang="fr-FR"/>
              <a:t>Modifiez le style du titre</a:t>
            </a:r>
          </a:p>
        </p:txBody>
      </p:sp>
    </p:spTree>
    <p:extLst>
      <p:ext uri="{BB962C8B-B14F-4D97-AF65-F5344CB8AC3E}">
        <p14:creationId xmlns:p14="http://schemas.microsoft.com/office/powerpoint/2010/main" val="30624587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1_Titre de section">
    <p:spTree>
      <p:nvGrpSpPr>
        <p:cNvPr id="1" name=""/>
        <p:cNvGrpSpPr/>
        <p:nvPr/>
      </p:nvGrpSpPr>
      <p:grpSpPr>
        <a:xfrm>
          <a:off x="0" y="0"/>
          <a:ext cx="0" cy="0"/>
          <a:chOff x="0" y="0"/>
          <a:chExt cx="0" cy="0"/>
        </a:xfrm>
      </p:grpSpPr>
      <p:pic>
        <p:nvPicPr>
          <p:cNvPr id="3" name="Picture 6" descr="logo2b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276475"/>
            <a:ext cx="842486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6238875"/>
            <a:ext cx="13255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numéro de diapositive 6"/>
          <p:cNvSpPr txBox="1">
            <a:spLocks/>
          </p:cNvSpPr>
          <p:nvPr/>
        </p:nvSpPr>
        <p:spPr>
          <a:xfrm>
            <a:off x="250825" y="6256338"/>
            <a:ext cx="801688" cy="268287"/>
          </a:xfrm>
          <a:prstGeom prst="rect">
            <a:avLst/>
          </a:prstGeom>
        </p:spPr>
        <p:txBody>
          <a:bodyPr/>
          <a:lstStyle>
            <a:lvl1pPr algn="r">
              <a:defRPr sz="900">
                <a:solidFill>
                  <a:srgbClr val="0062A8"/>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rPr>
              <a:t>Page </a:t>
            </a:r>
            <a:fld id="{906FD9CE-C10A-424E-B088-DECCCD0C631A}" type="slidenum">
              <a:rPr kumimoji="0" lang="fr-FR" sz="900" b="0" i="0" u="none" strike="noStrike" kern="1200" cap="none" spc="0" normalizeH="0" baseline="0" noProof="0" smtClean="0">
                <a:ln>
                  <a:noFill/>
                </a:ln>
                <a:solidFill>
                  <a:srgbClr val="454545"/>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endParaRPr>
          </a:p>
        </p:txBody>
      </p:sp>
      <p:sp>
        <p:nvSpPr>
          <p:cNvPr id="8" name="Titre 1"/>
          <p:cNvSpPr>
            <a:spLocks noGrp="1"/>
          </p:cNvSpPr>
          <p:nvPr>
            <p:ph type="title"/>
          </p:nvPr>
        </p:nvSpPr>
        <p:spPr>
          <a:xfrm>
            <a:off x="1115616" y="2924944"/>
            <a:ext cx="7272808" cy="720080"/>
          </a:xfrm>
          <a:prstGeom prst="rect">
            <a:avLst/>
          </a:prstGeom>
        </p:spPr>
        <p:txBody>
          <a:bodyPr anchor="b"/>
          <a:lstStyle>
            <a:lvl1pPr marL="0" algn="l" defTabSz="914400" rtl="0" eaLnBrk="1" fontAlgn="base" latinLnBrk="0" hangingPunct="1">
              <a:spcBef>
                <a:spcPct val="50000"/>
              </a:spcBef>
              <a:spcAft>
                <a:spcPct val="0"/>
              </a:spcAft>
              <a:buClr>
                <a:srgbClr val="4F76AE"/>
              </a:buClr>
              <a:buSzPct val="80000"/>
              <a:buFont typeface="Wingdings" pitchFamily="2" charset="2"/>
              <a:buChar char="è"/>
              <a:defRPr lang="fr-FR" sz="3200" b="1" kern="1200" dirty="0">
                <a:solidFill>
                  <a:srgbClr val="454545"/>
                </a:solidFill>
                <a:latin typeface="Calibri" pitchFamily="34" charset="0"/>
                <a:ea typeface="+mn-ea"/>
                <a:cs typeface="+mn-cs"/>
              </a:defRPr>
            </a:lvl1pPr>
          </a:lstStyle>
          <a:p>
            <a:r>
              <a:rPr lang="fr-FR"/>
              <a:t>Modifiez le style du titre</a:t>
            </a:r>
            <a:endParaRPr lang="fr-FR" dirty="0"/>
          </a:p>
        </p:txBody>
      </p:sp>
    </p:spTree>
    <p:extLst>
      <p:ext uri="{BB962C8B-B14F-4D97-AF65-F5344CB8AC3E}">
        <p14:creationId xmlns:p14="http://schemas.microsoft.com/office/powerpoint/2010/main" val="42668348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pic>
        <p:nvPicPr>
          <p:cNvPr id="4" name="Picture 6" descr="logo2b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3573463"/>
            <a:ext cx="8353425"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9288" y="620713"/>
            <a:ext cx="2092325"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ChangeArrowheads="1"/>
          </p:cNvSpPr>
          <p:nvPr>
            <p:ph type="ctrTitle"/>
          </p:nvPr>
        </p:nvSpPr>
        <p:spPr>
          <a:xfrm>
            <a:off x="755576" y="4437436"/>
            <a:ext cx="7560840" cy="719756"/>
          </a:xfrm>
          <a:prstGeom prst="rect">
            <a:avLst/>
          </a:prstGeom>
        </p:spPr>
        <p:txBody>
          <a:bodyPr/>
          <a:lstStyle>
            <a:lvl1pPr>
              <a:defRPr lang="fr-FR" sz="2400" b="1" kern="1200" dirty="0">
                <a:solidFill>
                  <a:srgbClr val="454545"/>
                </a:solidFill>
                <a:latin typeface="Arial" pitchFamily="34" charset="0"/>
                <a:ea typeface="+mj-ea"/>
                <a:cs typeface="Arial" pitchFamily="34" charset="0"/>
              </a:defRPr>
            </a:lvl1pPr>
          </a:lstStyle>
          <a:p>
            <a:r>
              <a:rPr lang="fr-FR"/>
              <a:t>Modifiez le style du titre</a:t>
            </a:r>
            <a:endParaRPr lang="fr-FR" dirty="0"/>
          </a:p>
        </p:txBody>
      </p:sp>
      <p:sp>
        <p:nvSpPr>
          <p:cNvPr id="9" name="Rectangle 4"/>
          <p:cNvSpPr>
            <a:spLocks noGrp="1" noChangeArrowheads="1"/>
          </p:cNvSpPr>
          <p:nvPr>
            <p:ph type="subTitle" idx="1"/>
          </p:nvPr>
        </p:nvSpPr>
        <p:spPr>
          <a:xfrm>
            <a:off x="755576" y="3861048"/>
            <a:ext cx="2448272" cy="504056"/>
          </a:xfrm>
          <a:prstGeom prst="rect">
            <a:avLst/>
          </a:prstGeom>
        </p:spPr>
        <p:txBody>
          <a:bodyPr>
            <a:noAutofit/>
          </a:bodyPr>
          <a:lstStyle>
            <a:lvl1pPr marL="0" marR="0" indent="0" algn="l" defTabSz="914400" rtl="0" eaLnBrk="1" fontAlgn="base" latinLnBrk="0" hangingPunct="1">
              <a:lnSpc>
                <a:spcPct val="100000"/>
              </a:lnSpc>
              <a:spcBef>
                <a:spcPct val="0"/>
              </a:spcBef>
              <a:spcAft>
                <a:spcPct val="0"/>
              </a:spcAft>
              <a:buClrTx/>
              <a:buSzTx/>
              <a:buFont typeface="Wingdings" pitchFamily="2" charset="2"/>
              <a:buNone/>
              <a:tabLst/>
              <a:defRPr lang="fr-FR" sz="1200" b="1" kern="1200" dirty="0">
                <a:solidFill>
                  <a:srgbClr val="454545"/>
                </a:solidFill>
                <a:latin typeface="+mn-lt"/>
                <a:ea typeface="+mn-ea"/>
                <a:cs typeface="+mn-cs"/>
              </a:defRPr>
            </a:lvl1pPr>
          </a:lstStyle>
          <a:p>
            <a:r>
              <a:rPr lang="fr-FR"/>
              <a:t>Modifiez le style des sous-titres du masque</a:t>
            </a:r>
            <a:endParaRPr lang="fr-FR" dirty="0"/>
          </a:p>
        </p:txBody>
      </p:sp>
      <p:pic>
        <p:nvPicPr>
          <p:cNvPr id="6" name="Imag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89288" y="620713"/>
            <a:ext cx="2092325"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32761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Titre de section">
    <p:spTree>
      <p:nvGrpSpPr>
        <p:cNvPr id="1" name=""/>
        <p:cNvGrpSpPr/>
        <p:nvPr/>
      </p:nvGrpSpPr>
      <p:grpSpPr>
        <a:xfrm>
          <a:off x="0" y="0"/>
          <a:ext cx="0" cy="0"/>
          <a:chOff x="0" y="0"/>
          <a:chExt cx="0" cy="0"/>
        </a:xfrm>
      </p:grpSpPr>
      <p:pic>
        <p:nvPicPr>
          <p:cNvPr id="3" name="Picture 6" descr="logo2b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276475"/>
            <a:ext cx="842486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numéro de diapositive 6"/>
          <p:cNvSpPr txBox="1">
            <a:spLocks/>
          </p:cNvSpPr>
          <p:nvPr/>
        </p:nvSpPr>
        <p:spPr>
          <a:xfrm>
            <a:off x="250825" y="6256338"/>
            <a:ext cx="801688" cy="268287"/>
          </a:xfrm>
          <a:prstGeom prst="rect">
            <a:avLst/>
          </a:prstGeom>
        </p:spPr>
        <p:txBody>
          <a:bodyPr/>
          <a:lstStyle>
            <a:lvl1pPr algn="r">
              <a:defRPr sz="900">
                <a:solidFill>
                  <a:srgbClr val="0062A8"/>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rPr>
              <a:t>Page </a:t>
            </a:r>
            <a:fld id="{FF8D99F0-B60A-48CE-86EA-AF098D073727}" type="slidenum">
              <a:rPr kumimoji="0" lang="fr-FR" sz="900" b="0" i="0" u="none" strike="noStrike" kern="1200" cap="none" spc="0" normalizeH="0" baseline="0" noProof="0" smtClean="0">
                <a:ln>
                  <a:noFill/>
                </a:ln>
                <a:solidFill>
                  <a:srgbClr val="454545"/>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endParaRPr>
          </a:p>
        </p:txBody>
      </p:sp>
      <p:pic>
        <p:nvPicPr>
          <p:cNvPr id="5" name="Picture 6" descr="P:\LOGOS\LOGO_ACAD_OCTOBRE_2016\logo_web_Versailles_2016_ble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6613" y="5840413"/>
            <a:ext cx="1549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1"/>
          <p:cNvSpPr>
            <a:spLocks noGrp="1"/>
          </p:cNvSpPr>
          <p:nvPr>
            <p:ph type="title"/>
          </p:nvPr>
        </p:nvSpPr>
        <p:spPr>
          <a:xfrm>
            <a:off x="1115616" y="2924944"/>
            <a:ext cx="7272808" cy="720080"/>
          </a:xfrm>
          <a:prstGeom prst="rect">
            <a:avLst/>
          </a:prstGeom>
        </p:spPr>
        <p:txBody>
          <a:bodyPr anchor="b"/>
          <a:lstStyle>
            <a:lvl1pPr marL="0" algn="l" defTabSz="914400" rtl="0" eaLnBrk="1" fontAlgn="base" latinLnBrk="0" hangingPunct="1">
              <a:spcBef>
                <a:spcPct val="50000"/>
              </a:spcBef>
              <a:spcAft>
                <a:spcPct val="0"/>
              </a:spcAft>
              <a:buClr>
                <a:srgbClr val="4F76AE"/>
              </a:buClr>
              <a:buSzPct val="80000"/>
              <a:buFont typeface="Wingdings" pitchFamily="2" charset="2"/>
              <a:buChar char="è"/>
              <a:defRPr lang="fr-FR" sz="3200" b="1" kern="1200" dirty="0">
                <a:solidFill>
                  <a:srgbClr val="454545"/>
                </a:solidFill>
                <a:latin typeface="Calibri" pitchFamily="34" charset="0"/>
                <a:ea typeface="+mn-ea"/>
                <a:cs typeface="+mn-cs"/>
              </a:defRPr>
            </a:lvl1pPr>
          </a:lstStyle>
          <a:p>
            <a:r>
              <a:rPr lang="fr-FR"/>
              <a:t>Modifiez le style du titre</a:t>
            </a:r>
            <a:endParaRPr lang="fr-FR" dirty="0"/>
          </a:p>
        </p:txBody>
      </p:sp>
      <p:pic>
        <p:nvPicPr>
          <p:cNvPr id="6" name="Picture 6" descr="P:\LOGOS\LOGO_ACAD_OCTOBRE_2016\logo_web_Versailles_2016_bleu.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6613" y="5840413"/>
            <a:ext cx="1549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97734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Disposition personnalisée">
    <p:spTree>
      <p:nvGrpSpPr>
        <p:cNvPr id="1" name=""/>
        <p:cNvGrpSpPr/>
        <p:nvPr/>
      </p:nvGrpSpPr>
      <p:grpSpPr>
        <a:xfrm>
          <a:off x="0" y="0"/>
          <a:ext cx="0" cy="0"/>
          <a:chOff x="0" y="0"/>
          <a:chExt cx="0" cy="0"/>
        </a:xfrm>
      </p:grpSpPr>
      <p:pic>
        <p:nvPicPr>
          <p:cNvPr id="3" name="Picture 6" descr="logo2b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363" y="187325"/>
            <a:ext cx="84232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re 1"/>
          <p:cNvSpPr>
            <a:spLocks noGrp="1"/>
          </p:cNvSpPr>
          <p:nvPr>
            <p:ph type="title"/>
          </p:nvPr>
        </p:nvSpPr>
        <p:spPr>
          <a:xfrm>
            <a:off x="755576" y="440010"/>
            <a:ext cx="7272808" cy="720080"/>
          </a:xfrm>
          <a:prstGeom prst="rect">
            <a:avLst/>
          </a:prstGeom>
        </p:spPr>
        <p:txBody>
          <a:bodyPr anchor="b"/>
          <a:lstStyle>
            <a:lvl1pPr marL="0" algn="l" defTabSz="914400" rtl="0" eaLnBrk="1" fontAlgn="base" latinLnBrk="0" hangingPunct="1">
              <a:spcBef>
                <a:spcPct val="50000"/>
              </a:spcBef>
              <a:spcAft>
                <a:spcPct val="0"/>
              </a:spcAft>
              <a:buClr>
                <a:srgbClr val="4F76AE"/>
              </a:buClr>
              <a:buSzPct val="80000"/>
              <a:buFont typeface="Wingdings" pitchFamily="2" charset="2"/>
              <a:buChar char="è"/>
              <a:defRPr lang="fr-FR" sz="3200" b="1" kern="1200" dirty="0">
                <a:solidFill>
                  <a:srgbClr val="454545"/>
                </a:solidFill>
                <a:latin typeface="Calibri" pitchFamily="34" charset="0"/>
                <a:ea typeface="+mn-ea"/>
                <a:cs typeface="+mn-cs"/>
              </a:defRPr>
            </a:lvl1pPr>
          </a:lstStyle>
          <a:p>
            <a:r>
              <a:rPr lang="fr-FR"/>
              <a:t>Modifiez le style du titre</a:t>
            </a:r>
            <a:endParaRPr lang="fr-FR" dirty="0"/>
          </a:p>
        </p:txBody>
      </p:sp>
      <p:pic>
        <p:nvPicPr>
          <p:cNvPr id="5" name="Picture 6" descr="logo2bi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0363" y="187325"/>
            <a:ext cx="84232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83183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734888" y="274638"/>
            <a:ext cx="8229600" cy="1143000"/>
          </a:xfrm>
          <a:prstGeom prst="rect">
            <a:avLst/>
          </a:prstGeom>
        </p:spPr>
        <p:txBody>
          <a:bodyPr/>
          <a:lstStyle/>
          <a:p>
            <a:r>
              <a:rPr lang="fr-FR"/>
              <a:t>Modifiez le style du titre</a:t>
            </a:r>
            <a:endParaRPr lang="fr-FR" dirty="0"/>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18174280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735013" y="274638"/>
            <a:ext cx="8229600" cy="1143000"/>
          </a:xfrm>
          <a:prstGeom prst="rect">
            <a:avLst/>
          </a:prstGeom>
        </p:spPr>
        <p:txBody>
          <a:bodyPr/>
          <a:lstStyle/>
          <a:p>
            <a:r>
              <a:rPr lang="fr-FR"/>
              <a:t>Modifiez le style du titre</a:t>
            </a:r>
          </a:p>
        </p:txBody>
      </p:sp>
    </p:spTree>
    <p:extLst>
      <p:ext uri="{BB962C8B-B14F-4D97-AF65-F5344CB8AC3E}">
        <p14:creationId xmlns:p14="http://schemas.microsoft.com/office/powerpoint/2010/main" val="12013000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1_Titre de section">
    <p:spTree>
      <p:nvGrpSpPr>
        <p:cNvPr id="1" name=""/>
        <p:cNvGrpSpPr/>
        <p:nvPr/>
      </p:nvGrpSpPr>
      <p:grpSpPr>
        <a:xfrm>
          <a:off x="0" y="0"/>
          <a:ext cx="0" cy="0"/>
          <a:chOff x="0" y="0"/>
          <a:chExt cx="0" cy="0"/>
        </a:xfrm>
      </p:grpSpPr>
      <p:pic>
        <p:nvPicPr>
          <p:cNvPr id="3" name="Picture 6" descr="logo2b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276475"/>
            <a:ext cx="842486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6238875"/>
            <a:ext cx="13255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numéro de diapositive 6"/>
          <p:cNvSpPr txBox="1">
            <a:spLocks/>
          </p:cNvSpPr>
          <p:nvPr/>
        </p:nvSpPr>
        <p:spPr>
          <a:xfrm>
            <a:off x="250825" y="6256338"/>
            <a:ext cx="801688" cy="268287"/>
          </a:xfrm>
          <a:prstGeom prst="rect">
            <a:avLst/>
          </a:prstGeom>
        </p:spPr>
        <p:txBody>
          <a:bodyPr/>
          <a:lstStyle>
            <a:lvl1pPr algn="r">
              <a:defRPr sz="900">
                <a:solidFill>
                  <a:srgbClr val="0062A8"/>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rPr>
              <a:t>Page </a:t>
            </a:r>
            <a:fld id="{906FD9CE-C10A-424E-B088-DECCCD0C631A}" type="slidenum">
              <a:rPr kumimoji="0" lang="fr-FR" sz="900" b="0" i="0" u="none" strike="noStrike" kern="1200" cap="none" spc="0" normalizeH="0" baseline="0" noProof="0" smtClean="0">
                <a:ln>
                  <a:noFill/>
                </a:ln>
                <a:solidFill>
                  <a:srgbClr val="454545"/>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endParaRPr>
          </a:p>
        </p:txBody>
      </p:sp>
      <p:sp>
        <p:nvSpPr>
          <p:cNvPr id="8" name="Titre 1"/>
          <p:cNvSpPr>
            <a:spLocks noGrp="1"/>
          </p:cNvSpPr>
          <p:nvPr>
            <p:ph type="title"/>
          </p:nvPr>
        </p:nvSpPr>
        <p:spPr>
          <a:xfrm>
            <a:off x="1115616" y="2924944"/>
            <a:ext cx="7272808" cy="720080"/>
          </a:xfrm>
          <a:prstGeom prst="rect">
            <a:avLst/>
          </a:prstGeom>
        </p:spPr>
        <p:txBody>
          <a:bodyPr anchor="b"/>
          <a:lstStyle>
            <a:lvl1pPr marL="0" algn="l" defTabSz="914400" rtl="0" eaLnBrk="1" fontAlgn="base" latinLnBrk="0" hangingPunct="1">
              <a:spcBef>
                <a:spcPct val="50000"/>
              </a:spcBef>
              <a:spcAft>
                <a:spcPct val="0"/>
              </a:spcAft>
              <a:buClr>
                <a:srgbClr val="4F76AE"/>
              </a:buClr>
              <a:buSzPct val="80000"/>
              <a:buFont typeface="Wingdings" pitchFamily="2" charset="2"/>
              <a:buChar char="è"/>
              <a:defRPr lang="fr-FR" sz="3200" b="1" kern="1200" dirty="0">
                <a:solidFill>
                  <a:srgbClr val="454545"/>
                </a:solidFill>
                <a:latin typeface="Calibri" pitchFamily="34" charset="0"/>
                <a:ea typeface="+mn-ea"/>
                <a:cs typeface="+mn-cs"/>
              </a:defRPr>
            </a:lvl1pPr>
          </a:lstStyle>
          <a:p>
            <a:r>
              <a:rPr lang="fr-FR"/>
              <a:t>Modifiez le style du titre</a:t>
            </a:r>
            <a:endParaRPr lang="fr-FR" dirty="0"/>
          </a:p>
        </p:txBody>
      </p:sp>
    </p:spTree>
    <p:extLst>
      <p:ext uri="{BB962C8B-B14F-4D97-AF65-F5344CB8AC3E}">
        <p14:creationId xmlns:p14="http://schemas.microsoft.com/office/powerpoint/2010/main" val="31024596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pic>
        <p:nvPicPr>
          <p:cNvPr id="4" name="Picture 6" descr="logo2b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3573463"/>
            <a:ext cx="8353425"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9288" y="620713"/>
            <a:ext cx="2092325"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ChangeArrowheads="1"/>
          </p:cNvSpPr>
          <p:nvPr>
            <p:ph type="ctrTitle"/>
          </p:nvPr>
        </p:nvSpPr>
        <p:spPr>
          <a:xfrm>
            <a:off x="755576" y="4437436"/>
            <a:ext cx="7560840" cy="719756"/>
          </a:xfrm>
          <a:prstGeom prst="rect">
            <a:avLst/>
          </a:prstGeom>
        </p:spPr>
        <p:txBody>
          <a:bodyPr/>
          <a:lstStyle>
            <a:lvl1pPr>
              <a:defRPr lang="fr-FR" sz="2400" b="1" kern="1200" dirty="0">
                <a:solidFill>
                  <a:srgbClr val="454545"/>
                </a:solidFill>
                <a:latin typeface="Arial" pitchFamily="34" charset="0"/>
                <a:ea typeface="+mj-ea"/>
                <a:cs typeface="Arial" pitchFamily="34" charset="0"/>
              </a:defRPr>
            </a:lvl1pPr>
          </a:lstStyle>
          <a:p>
            <a:r>
              <a:rPr lang="fr-FR"/>
              <a:t>Modifiez le style du titre</a:t>
            </a:r>
            <a:endParaRPr lang="fr-FR" dirty="0"/>
          </a:p>
        </p:txBody>
      </p:sp>
      <p:sp>
        <p:nvSpPr>
          <p:cNvPr id="9" name="Rectangle 4"/>
          <p:cNvSpPr>
            <a:spLocks noGrp="1" noChangeArrowheads="1"/>
          </p:cNvSpPr>
          <p:nvPr>
            <p:ph type="subTitle" idx="1"/>
          </p:nvPr>
        </p:nvSpPr>
        <p:spPr>
          <a:xfrm>
            <a:off x="755576" y="3861048"/>
            <a:ext cx="2448272" cy="504056"/>
          </a:xfrm>
          <a:prstGeom prst="rect">
            <a:avLst/>
          </a:prstGeom>
        </p:spPr>
        <p:txBody>
          <a:bodyPr>
            <a:noAutofit/>
          </a:bodyPr>
          <a:lstStyle>
            <a:lvl1pPr marL="0" marR="0" indent="0" algn="l" defTabSz="914400" rtl="0" eaLnBrk="1" fontAlgn="base" latinLnBrk="0" hangingPunct="1">
              <a:lnSpc>
                <a:spcPct val="100000"/>
              </a:lnSpc>
              <a:spcBef>
                <a:spcPct val="0"/>
              </a:spcBef>
              <a:spcAft>
                <a:spcPct val="0"/>
              </a:spcAft>
              <a:buClrTx/>
              <a:buSzTx/>
              <a:buFont typeface="Wingdings" pitchFamily="2" charset="2"/>
              <a:buNone/>
              <a:tabLst/>
              <a:defRPr lang="fr-FR" sz="1200" b="1" kern="1200" dirty="0">
                <a:solidFill>
                  <a:srgbClr val="454545"/>
                </a:solidFill>
                <a:latin typeface="+mn-lt"/>
                <a:ea typeface="+mn-ea"/>
                <a:cs typeface="+mn-cs"/>
              </a:defRPr>
            </a:lvl1pPr>
          </a:lstStyle>
          <a:p>
            <a:r>
              <a:rPr lang="fr-FR"/>
              <a:t>Modifiez le style des sous-titres du masque</a:t>
            </a:r>
            <a:endParaRPr lang="fr-FR" dirty="0"/>
          </a:p>
        </p:txBody>
      </p:sp>
      <p:pic>
        <p:nvPicPr>
          <p:cNvPr id="6" name="Imag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89288" y="620713"/>
            <a:ext cx="2092325"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800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re de section">
    <p:spTree>
      <p:nvGrpSpPr>
        <p:cNvPr id="1" name=""/>
        <p:cNvGrpSpPr/>
        <p:nvPr/>
      </p:nvGrpSpPr>
      <p:grpSpPr>
        <a:xfrm>
          <a:off x="0" y="0"/>
          <a:ext cx="0" cy="0"/>
          <a:chOff x="0" y="0"/>
          <a:chExt cx="0" cy="0"/>
        </a:xfrm>
      </p:grpSpPr>
      <p:pic>
        <p:nvPicPr>
          <p:cNvPr id="3" name="Picture 6" descr="logo2b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276475"/>
            <a:ext cx="842486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numéro de diapositive 6"/>
          <p:cNvSpPr txBox="1">
            <a:spLocks/>
          </p:cNvSpPr>
          <p:nvPr/>
        </p:nvSpPr>
        <p:spPr>
          <a:xfrm>
            <a:off x="250825" y="6256338"/>
            <a:ext cx="801688" cy="268287"/>
          </a:xfrm>
          <a:prstGeom prst="rect">
            <a:avLst/>
          </a:prstGeom>
        </p:spPr>
        <p:txBody>
          <a:bodyPr/>
          <a:lstStyle>
            <a:lvl1pPr algn="r">
              <a:defRPr sz="900">
                <a:solidFill>
                  <a:srgbClr val="0062A8"/>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rPr>
              <a:t>Page </a:t>
            </a:r>
            <a:fld id="{FF8D99F0-B60A-48CE-86EA-AF098D073727}" type="slidenum">
              <a:rPr kumimoji="0" lang="fr-FR" sz="900" b="0" i="0" u="none" strike="noStrike" kern="1200" cap="none" spc="0" normalizeH="0" baseline="0" noProof="0" smtClean="0">
                <a:ln>
                  <a:noFill/>
                </a:ln>
                <a:solidFill>
                  <a:srgbClr val="454545"/>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endParaRPr>
          </a:p>
        </p:txBody>
      </p:sp>
      <p:pic>
        <p:nvPicPr>
          <p:cNvPr id="5" name="Picture 6" descr="P:\LOGOS\LOGO_ACAD_OCTOBRE_2016\logo_web_Versailles_2016_ble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6613" y="5840413"/>
            <a:ext cx="1549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1"/>
          <p:cNvSpPr>
            <a:spLocks noGrp="1"/>
          </p:cNvSpPr>
          <p:nvPr>
            <p:ph type="title"/>
          </p:nvPr>
        </p:nvSpPr>
        <p:spPr>
          <a:xfrm>
            <a:off x="1115616" y="2924944"/>
            <a:ext cx="7272808" cy="720080"/>
          </a:xfrm>
          <a:prstGeom prst="rect">
            <a:avLst/>
          </a:prstGeom>
        </p:spPr>
        <p:txBody>
          <a:bodyPr anchor="b"/>
          <a:lstStyle>
            <a:lvl1pPr marL="0" algn="l" defTabSz="914400" rtl="0" eaLnBrk="1" fontAlgn="base" latinLnBrk="0" hangingPunct="1">
              <a:spcBef>
                <a:spcPct val="50000"/>
              </a:spcBef>
              <a:spcAft>
                <a:spcPct val="0"/>
              </a:spcAft>
              <a:buClr>
                <a:srgbClr val="4F76AE"/>
              </a:buClr>
              <a:buSzPct val="80000"/>
              <a:buFont typeface="Wingdings" pitchFamily="2" charset="2"/>
              <a:buChar char="è"/>
              <a:defRPr lang="fr-FR" sz="3200" b="1" kern="1200" dirty="0">
                <a:solidFill>
                  <a:srgbClr val="454545"/>
                </a:solidFill>
                <a:latin typeface="Calibri" pitchFamily="34" charset="0"/>
                <a:ea typeface="+mn-ea"/>
                <a:cs typeface="+mn-cs"/>
              </a:defRPr>
            </a:lvl1pPr>
          </a:lstStyle>
          <a:p>
            <a:r>
              <a:rPr lang="fr-FR"/>
              <a:t>Modifiez le style du titre</a:t>
            </a:r>
            <a:endParaRPr lang="fr-FR" dirty="0"/>
          </a:p>
        </p:txBody>
      </p:sp>
      <p:pic>
        <p:nvPicPr>
          <p:cNvPr id="6" name="Picture 6" descr="P:\LOGOS\LOGO_ACAD_OCTOBRE_2016\logo_web_Versailles_2016_bleu.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6613" y="5840413"/>
            <a:ext cx="1549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65536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Titre de section">
    <p:spTree>
      <p:nvGrpSpPr>
        <p:cNvPr id="1" name=""/>
        <p:cNvGrpSpPr/>
        <p:nvPr/>
      </p:nvGrpSpPr>
      <p:grpSpPr>
        <a:xfrm>
          <a:off x="0" y="0"/>
          <a:ext cx="0" cy="0"/>
          <a:chOff x="0" y="0"/>
          <a:chExt cx="0" cy="0"/>
        </a:xfrm>
      </p:grpSpPr>
      <p:pic>
        <p:nvPicPr>
          <p:cNvPr id="3" name="Picture 6" descr="logo2b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276475"/>
            <a:ext cx="842486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numéro de diapositive 6"/>
          <p:cNvSpPr txBox="1">
            <a:spLocks/>
          </p:cNvSpPr>
          <p:nvPr/>
        </p:nvSpPr>
        <p:spPr>
          <a:xfrm>
            <a:off x="250825" y="6256338"/>
            <a:ext cx="801688" cy="268287"/>
          </a:xfrm>
          <a:prstGeom prst="rect">
            <a:avLst/>
          </a:prstGeom>
        </p:spPr>
        <p:txBody>
          <a:bodyPr/>
          <a:lstStyle>
            <a:lvl1pPr algn="r">
              <a:defRPr sz="900">
                <a:solidFill>
                  <a:srgbClr val="0062A8"/>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rPr>
              <a:t>Page </a:t>
            </a:r>
            <a:fld id="{FF8D99F0-B60A-48CE-86EA-AF098D073727}" type="slidenum">
              <a:rPr kumimoji="0" lang="fr-FR" sz="900" b="0" i="0" u="none" strike="noStrike" kern="1200" cap="none" spc="0" normalizeH="0" baseline="0" noProof="0" smtClean="0">
                <a:ln>
                  <a:noFill/>
                </a:ln>
                <a:solidFill>
                  <a:srgbClr val="454545"/>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endParaRPr>
          </a:p>
        </p:txBody>
      </p:sp>
      <p:pic>
        <p:nvPicPr>
          <p:cNvPr id="5" name="Picture 6" descr="P:\LOGOS\LOGO_ACAD_OCTOBRE_2016\logo_web_Versailles_2016_ble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6613" y="5840413"/>
            <a:ext cx="1549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1"/>
          <p:cNvSpPr>
            <a:spLocks noGrp="1"/>
          </p:cNvSpPr>
          <p:nvPr>
            <p:ph type="title"/>
          </p:nvPr>
        </p:nvSpPr>
        <p:spPr>
          <a:xfrm>
            <a:off x="1115616" y="2924944"/>
            <a:ext cx="7272808" cy="720080"/>
          </a:xfrm>
          <a:prstGeom prst="rect">
            <a:avLst/>
          </a:prstGeom>
        </p:spPr>
        <p:txBody>
          <a:bodyPr anchor="b"/>
          <a:lstStyle>
            <a:lvl1pPr marL="0" algn="l" defTabSz="914400" rtl="0" eaLnBrk="1" fontAlgn="base" latinLnBrk="0" hangingPunct="1">
              <a:spcBef>
                <a:spcPct val="50000"/>
              </a:spcBef>
              <a:spcAft>
                <a:spcPct val="0"/>
              </a:spcAft>
              <a:buClr>
                <a:srgbClr val="4F76AE"/>
              </a:buClr>
              <a:buSzPct val="80000"/>
              <a:buFont typeface="Wingdings" pitchFamily="2" charset="2"/>
              <a:buChar char="è"/>
              <a:defRPr lang="fr-FR" sz="3200" b="1" kern="1200" dirty="0">
                <a:solidFill>
                  <a:srgbClr val="454545"/>
                </a:solidFill>
                <a:latin typeface="Calibri" pitchFamily="34" charset="0"/>
                <a:ea typeface="+mn-ea"/>
                <a:cs typeface="+mn-cs"/>
              </a:defRPr>
            </a:lvl1pPr>
          </a:lstStyle>
          <a:p>
            <a:r>
              <a:rPr lang="fr-FR"/>
              <a:t>Modifiez le style du titre</a:t>
            </a:r>
            <a:endParaRPr lang="fr-FR" dirty="0"/>
          </a:p>
        </p:txBody>
      </p:sp>
      <p:pic>
        <p:nvPicPr>
          <p:cNvPr id="6" name="Picture 6" descr="P:\LOGOS\LOGO_ACAD_OCTOBRE_2016\logo_web_Versailles_2016_bleu.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6613" y="5840413"/>
            <a:ext cx="1549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8717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Disposition personnalisée">
    <p:spTree>
      <p:nvGrpSpPr>
        <p:cNvPr id="1" name=""/>
        <p:cNvGrpSpPr/>
        <p:nvPr/>
      </p:nvGrpSpPr>
      <p:grpSpPr>
        <a:xfrm>
          <a:off x="0" y="0"/>
          <a:ext cx="0" cy="0"/>
          <a:chOff x="0" y="0"/>
          <a:chExt cx="0" cy="0"/>
        </a:xfrm>
      </p:grpSpPr>
      <p:pic>
        <p:nvPicPr>
          <p:cNvPr id="3" name="Picture 6" descr="logo2b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363" y="187325"/>
            <a:ext cx="84232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re 1"/>
          <p:cNvSpPr>
            <a:spLocks noGrp="1"/>
          </p:cNvSpPr>
          <p:nvPr>
            <p:ph type="title"/>
          </p:nvPr>
        </p:nvSpPr>
        <p:spPr>
          <a:xfrm>
            <a:off x="755576" y="440010"/>
            <a:ext cx="7272808" cy="720080"/>
          </a:xfrm>
          <a:prstGeom prst="rect">
            <a:avLst/>
          </a:prstGeom>
        </p:spPr>
        <p:txBody>
          <a:bodyPr anchor="b"/>
          <a:lstStyle>
            <a:lvl1pPr marL="0" algn="l" defTabSz="914400" rtl="0" eaLnBrk="1" fontAlgn="base" latinLnBrk="0" hangingPunct="1">
              <a:spcBef>
                <a:spcPct val="50000"/>
              </a:spcBef>
              <a:spcAft>
                <a:spcPct val="0"/>
              </a:spcAft>
              <a:buClr>
                <a:srgbClr val="4F76AE"/>
              </a:buClr>
              <a:buSzPct val="80000"/>
              <a:buFont typeface="Wingdings" pitchFamily="2" charset="2"/>
              <a:buChar char="è"/>
              <a:defRPr lang="fr-FR" sz="3200" b="1" kern="1200" dirty="0">
                <a:solidFill>
                  <a:srgbClr val="454545"/>
                </a:solidFill>
                <a:latin typeface="Calibri" pitchFamily="34" charset="0"/>
                <a:ea typeface="+mn-ea"/>
                <a:cs typeface="+mn-cs"/>
              </a:defRPr>
            </a:lvl1pPr>
          </a:lstStyle>
          <a:p>
            <a:r>
              <a:rPr lang="fr-FR"/>
              <a:t>Modifiez le style du titre</a:t>
            </a:r>
            <a:endParaRPr lang="fr-FR" dirty="0"/>
          </a:p>
        </p:txBody>
      </p:sp>
      <p:pic>
        <p:nvPicPr>
          <p:cNvPr id="5" name="Picture 6" descr="logo2bi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0363" y="187325"/>
            <a:ext cx="84232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74425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734888" y="274638"/>
            <a:ext cx="8229600" cy="1143000"/>
          </a:xfrm>
          <a:prstGeom prst="rect">
            <a:avLst/>
          </a:prstGeom>
        </p:spPr>
        <p:txBody>
          <a:bodyPr/>
          <a:lstStyle/>
          <a:p>
            <a:r>
              <a:rPr lang="fr-FR"/>
              <a:t>Modifiez le style du titre</a:t>
            </a:r>
            <a:endParaRPr lang="fr-FR" dirty="0"/>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31967709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735013" y="274638"/>
            <a:ext cx="8229600" cy="1143000"/>
          </a:xfrm>
          <a:prstGeom prst="rect">
            <a:avLst/>
          </a:prstGeom>
        </p:spPr>
        <p:txBody>
          <a:bodyPr/>
          <a:lstStyle/>
          <a:p>
            <a:r>
              <a:rPr lang="fr-FR"/>
              <a:t>Modifiez le style du titre</a:t>
            </a:r>
          </a:p>
        </p:txBody>
      </p:sp>
    </p:spTree>
    <p:extLst>
      <p:ext uri="{BB962C8B-B14F-4D97-AF65-F5344CB8AC3E}">
        <p14:creationId xmlns:p14="http://schemas.microsoft.com/office/powerpoint/2010/main" val="30072665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1_Titre de section">
    <p:spTree>
      <p:nvGrpSpPr>
        <p:cNvPr id="1" name=""/>
        <p:cNvGrpSpPr/>
        <p:nvPr/>
      </p:nvGrpSpPr>
      <p:grpSpPr>
        <a:xfrm>
          <a:off x="0" y="0"/>
          <a:ext cx="0" cy="0"/>
          <a:chOff x="0" y="0"/>
          <a:chExt cx="0" cy="0"/>
        </a:xfrm>
      </p:grpSpPr>
      <p:pic>
        <p:nvPicPr>
          <p:cNvPr id="3" name="Picture 6" descr="logo2b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276475"/>
            <a:ext cx="842486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6238875"/>
            <a:ext cx="13255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numéro de diapositive 6"/>
          <p:cNvSpPr txBox="1">
            <a:spLocks/>
          </p:cNvSpPr>
          <p:nvPr/>
        </p:nvSpPr>
        <p:spPr>
          <a:xfrm>
            <a:off x="250825" y="6256338"/>
            <a:ext cx="801688" cy="268287"/>
          </a:xfrm>
          <a:prstGeom prst="rect">
            <a:avLst/>
          </a:prstGeom>
        </p:spPr>
        <p:txBody>
          <a:bodyPr/>
          <a:lstStyle>
            <a:lvl1pPr algn="r">
              <a:defRPr sz="900">
                <a:solidFill>
                  <a:srgbClr val="0062A8"/>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rPr>
              <a:t>Page </a:t>
            </a:r>
            <a:fld id="{906FD9CE-C10A-424E-B088-DECCCD0C631A}" type="slidenum">
              <a:rPr kumimoji="0" lang="fr-FR" sz="900" b="0" i="0" u="none" strike="noStrike" kern="1200" cap="none" spc="0" normalizeH="0" baseline="0" noProof="0" smtClean="0">
                <a:ln>
                  <a:noFill/>
                </a:ln>
                <a:solidFill>
                  <a:srgbClr val="454545"/>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endParaRPr>
          </a:p>
        </p:txBody>
      </p:sp>
      <p:sp>
        <p:nvSpPr>
          <p:cNvPr id="8" name="Titre 1"/>
          <p:cNvSpPr>
            <a:spLocks noGrp="1"/>
          </p:cNvSpPr>
          <p:nvPr>
            <p:ph type="title"/>
          </p:nvPr>
        </p:nvSpPr>
        <p:spPr>
          <a:xfrm>
            <a:off x="1115616" y="2924944"/>
            <a:ext cx="7272808" cy="720080"/>
          </a:xfrm>
          <a:prstGeom prst="rect">
            <a:avLst/>
          </a:prstGeom>
        </p:spPr>
        <p:txBody>
          <a:bodyPr anchor="b"/>
          <a:lstStyle>
            <a:lvl1pPr marL="0" algn="l" defTabSz="914400" rtl="0" eaLnBrk="1" fontAlgn="base" latinLnBrk="0" hangingPunct="1">
              <a:spcBef>
                <a:spcPct val="50000"/>
              </a:spcBef>
              <a:spcAft>
                <a:spcPct val="0"/>
              </a:spcAft>
              <a:buClr>
                <a:srgbClr val="4F76AE"/>
              </a:buClr>
              <a:buSzPct val="80000"/>
              <a:buFont typeface="Wingdings" pitchFamily="2" charset="2"/>
              <a:buChar char="è"/>
              <a:defRPr lang="fr-FR" sz="3200" b="1" kern="1200" dirty="0">
                <a:solidFill>
                  <a:srgbClr val="454545"/>
                </a:solidFill>
                <a:latin typeface="Calibri" pitchFamily="34" charset="0"/>
                <a:ea typeface="+mn-ea"/>
                <a:cs typeface="+mn-cs"/>
              </a:defRPr>
            </a:lvl1pPr>
          </a:lstStyle>
          <a:p>
            <a:r>
              <a:rPr lang="fr-FR"/>
              <a:t>Modifiez le style du titre</a:t>
            </a:r>
            <a:endParaRPr lang="fr-FR" dirty="0"/>
          </a:p>
        </p:txBody>
      </p:sp>
    </p:spTree>
    <p:extLst>
      <p:ext uri="{BB962C8B-B14F-4D97-AF65-F5344CB8AC3E}">
        <p14:creationId xmlns:p14="http://schemas.microsoft.com/office/powerpoint/2010/main" val="30606149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pic>
        <p:nvPicPr>
          <p:cNvPr id="4" name="Picture 6" descr="logo2b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3573463"/>
            <a:ext cx="8353425"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9288" y="620713"/>
            <a:ext cx="2092325"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ChangeArrowheads="1"/>
          </p:cNvSpPr>
          <p:nvPr>
            <p:ph type="ctrTitle"/>
          </p:nvPr>
        </p:nvSpPr>
        <p:spPr>
          <a:xfrm>
            <a:off x="755576" y="4437436"/>
            <a:ext cx="7560840" cy="719756"/>
          </a:xfrm>
          <a:prstGeom prst="rect">
            <a:avLst/>
          </a:prstGeom>
        </p:spPr>
        <p:txBody>
          <a:bodyPr/>
          <a:lstStyle>
            <a:lvl1pPr>
              <a:defRPr lang="fr-FR" sz="2400" b="1" kern="1200" dirty="0">
                <a:solidFill>
                  <a:srgbClr val="454545"/>
                </a:solidFill>
                <a:latin typeface="Arial" pitchFamily="34" charset="0"/>
                <a:ea typeface="+mj-ea"/>
                <a:cs typeface="Arial" pitchFamily="34" charset="0"/>
              </a:defRPr>
            </a:lvl1pPr>
          </a:lstStyle>
          <a:p>
            <a:r>
              <a:rPr lang="fr-FR"/>
              <a:t>Modifiez le style du titre</a:t>
            </a:r>
            <a:endParaRPr lang="fr-FR" dirty="0"/>
          </a:p>
        </p:txBody>
      </p:sp>
      <p:sp>
        <p:nvSpPr>
          <p:cNvPr id="9" name="Rectangle 4"/>
          <p:cNvSpPr>
            <a:spLocks noGrp="1" noChangeArrowheads="1"/>
          </p:cNvSpPr>
          <p:nvPr>
            <p:ph type="subTitle" idx="1"/>
          </p:nvPr>
        </p:nvSpPr>
        <p:spPr>
          <a:xfrm>
            <a:off x="755576" y="3861048"/>
            <a:ext cx="2448272" cy="504056"/>
          </a:xfrm>
          <a:prstGeom prst="rect">
            <a:avLst/>
          </a:prstGeom>
        </p:spPr>
        <p:txBody>
          <a:bodyPr>
            <a:noAutofit/>
          </a:bodyPr>
          <a:lstStyle>
            <a:lvl1pPr marL="0" marR="0" indent="0" algn="l" defTabSz="914400" rtl="0" eaLnBrk="1" fontAlgn="base" latinLnBrk="0" hangingPunct="1">
              <a:lnSpc>
                <a:spcPct val="100000"/>
              </a:lnSpc>
              <a:spcBef>
                <a:spcPct val="0"/>
              </a:spcBef>
              <a:spcAft>
                <a:spcPct val="0"/>
              </a:spcAft>
              <a:buClrTx/>
              <a:buSzTx/>
              <a:buFont typeface="Wingdings" pitchFamily="2" charset="2"/>
              <a:buNone/>
              <a:tabLst/>
              <a:defRPr lang="fr-FR" sz="1200" b="1" kern="1200" dirty="0">
                <a:solidFill>
                  <a:srgbClr val="454545"/>
                </a:solidFill>
                <a:latin typeface="+mn-lt"/>
                <a:ea typeface="+mn-ea"/>
                <a:cs typeface="+mn-cs"/>
              </a:defRPr>
            </a:lvl1pPr>
          </a:lstStyle>
          <a:p>
            <a:r>
              <a:rPr lang="fr-FR"/>
              <a:t>Modifiez le style des sous-titres du masque</a:t>
            </a:r>
            <a:endParaRPr lang="fr-FR" dirty="0"/>
          </a:p>
        </p:txBody>
      </p:sp>
      <p:pic>
        <p:nvPicPr>
          <p:cNvPr id="6" name="Imag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89288" y="620713"/>
            <a:ext cx="2092325"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56525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Titre de section">
    <p:spTree>
      <p:nvGrpSpPr>
        <p:cNvPr id="1" name=""/>
        <p:cNvGrpSpPr/>
        <p:nvPr/>
      </p:nvGrpSpPr>
      <p:grpSpPr>
        <a:xfrm>
          <a:off x="0" y="0"/>
          <a:ext cx="0" cy="0"/>
          <a:chOff x="0" y="0"/>
          <a:chExt cx="0" cy="0"/>
        </a:xfrm>
      </p:grpSpPr>
      <p:pic>
        <p:nvPicPr>
          <p:cNvPr id="3" name="Picture 6" descr="logo2b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276475"/>
            <a:ext cx="842486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numéro de diapositive 6"/>
          <p:cNvSpPr txBox="1">
            <a:spLocks/>
          </p:cNvSpPr>
          <p:nvPr/>
        </p:nvSpPr>
        <p:spPr>
          <a:xfrm>
            <a:off x="250825" y="6256338"/>
            <a:ext cx="801688" cy="268287"/>
          </a:xfrm>
          <a:prstGeom prst="rect">
            <a:avLst/>
          </a:prstGeom>
        </p:spPr>
        <p:txBody>
          <a:bodyPr/>
          <a:lstStyle>
            <a:lvl1pPr algn="r">
              <a:defRPr sz="900">
                <a:solidFill>
                  <a:srgbClr val="0062A8"/>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rPr>
              <a:t>Page </a:t>
            </a:r>
            <a:fld id="{FF8D99F0-B60A-48CE-86EA-AF098D073727}" type="slidenum">
              <a:rPr kumimoji="0" lang="fr-FR" sz="900" b="0" i="0" u="none" strike="noStrike" kern="1200" cap="none" spc="0" normalizeH="0" baseline="0" noProof="0" smtClean="0">
                <a:ln>
                  <a:noFill/>
                </a:ln>
                <a:solidFill>
                  <a:srgbClr val="454545"/>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endParaRPr>
          </a:p>
        </p:txBody>
      </p:sp>
      <p:pic>
        <p:nvPicPr>
          <p:cNvPr id="5" name="Picture 6" descr="P:\LOGOS\LOGO_ACAD_OCTOBRE_2016\logo_web_Versailles_2016_ble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6613" y="5840413"/>
            <a:ext cx="1549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1"/>
          <p:cNvSpPr>
            <a:spLocks noGrp="1"/>
          </p:cNvSpPr>
          <p:nvPr>
            <p:ph type="title"/>
          </p:nvPr>
        </p:nvSpPr>
        <p:spPr>
          <a:xfrm>
            <a:off x="1115616" y="2924944"/>
            <a:ext cx="7272808" cy="720080"/>
          </a:xfrm>
          <a:prstGeom prst="rect">
            <a:avLst/>
          </a:prstGeom>
        </p:spPr>
        <p:txBody>
          <a:bodyPr anchor="b"/>
          <a:lstStyle>
            <a:lvl1pPr marL="0" algn="l" defTabSz="914400" rtl="0" eaLnBrk="1" fontAlgn="base" latinLnBrk="0" hangingPunct="1">
              <a:spcBef>
                <a:spcPct val="50000"/>
              </a:spcBef>
              <a:spcAft>
                <a:spcPct val="0"/>
              </a:spcAft>
              <a:buClr>
                <a:srgbClr val="4F76AE"/>
              </a:buClr>
              <a:buSzPct val="80000"/>
              <a:buFont typeface="Wingdings" pitchFamily="2" charset="2"/>
              <a:buChar char="è"/>
              <a:defRPr lang="fr-FR" sz="3200" b="1" kern="1200" dirty="0">
                <a:solidFill>
                  <a:srgbClr val="454545"/>
                </a:solidFill>
                <a:latin typeface="Calibri" pitchFamily="34" charset="0"/>
                <a:ea typeface="+mn-ea"/>
                <a:cs typeface="+mn-cs"/>
              </a:defRPr>
            </a:lvl1pPr>
          </a:lstStyle>
          <a:p>
            <a:r>
              <a:rPr lang="fr-FR"/>
              <a:t>Modifiez le style du titre</a:t>
            </a:r>
            <a:endParaRPr lang="fr-FR" dirty="0"/>
          </a:p>
        </p:txBody>
      </p:sp>
      <p:pic>
        <p:nvPicPr>
          <p:cNvPr id="6" name="Picture 6" descr="P:\LOGOS\LOGO_ACAD_OCTOBRE_2016\logo_web_Versailles_2016_bleu.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86613" y="5840413"/>
            <a:ext cx="1549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61554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_Disposition personnalisée">
    <p:spTree>
      <p:nvGrpSpPr>
        <p:cNvPr id="1" name=""/>
        <p:cNvGrpSpPr/>
        <p:nvPr/>
      </p:nvGrpSpPr>
      <p:grpSpPr>
        <a:xfrm>
          <a:off x="0" y="0"/>
          <a:ext cx="0" cy="0"/>
          <a:chOff x="0" y="0"/>
          <a:chExt cx="0" cy="0"/>
        </a:xfrm>
      </p:grpSpPr>
      <p:pic>
        <p:nvPicPr>
          <p:cNvPr id="3" name="Picture 6" descr="logo2b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363" y="187325"/>
            <a:ext cx="84232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re 1"/>
          <p:cNvSpPr>
            <a:spLocks noGrp="1"/>
          </p:cNvSpPr>
          <p:nvPr>
            <p:ph type="title"/>
          </p:nvPr>
        </p:nvSpPr>
        <p:spPr>
          <a:xfrm>
            <a:off x="755576" y="440010"/>
            <a:ext cx="7272808" cy="720080"/>
          </a:xfrm>
          <a:prstGeom prst="rect">
            <a:avLst/>
          </a:prstGeom>
        </p:spPr>
        <p:txBody>
          <a:bodyPr anchor="b"/>
          <a:lstStyle>
            <a:lvl1pPr marL="0" algn="l" defTabSz="914400" rtl="0" eaLnBrk="1" fontAlgn="base" latinLnBrk="0" hangingPunct="1">
              <a:spcBef>
                <a:spcPct val="50000"/>
              </a:spcBef>
              <a:spcAft>
                <a:spcPct val="0"/>
              </a:spcAft>
              <a:buClr>
                <a:srgbClr val="4F76AE"/>
              </a:buClr>
              <a:buSzPct val="80000"/>
              <a:buFont typeface="Wingdings" pitchFamily="2" charset="2"/>
              <a:buChar char="è"/>
              <a:defRPr lang="fr-FR" sz="3200" b="1" kern="1200" dirty="0">
                <a:solidFill>
                  <a:srgbClr val="454545"/>
                </a:solidFill>
                <a:latin typeface="Calibri" pitchFamily="34" charset="0"/>
                <a:ea typeface="+mn-ea"/>
                <a:cs typeface="+mn-cs"/>
              </a:defRPr>
            </a:lvl1pPr>
          </a:lstStyle>
          <a:p>
            <a:r>
              <a:rPr lang="fr-FR"/>
              <a:t>Modifiez le style du titre</a:t>
            </a:r>
            <a:endParaRPr lang="fr-FR" dirty="0"/>
          </a:p>
        </p:txBody>
      </p:sp>
      <p:pic>
        <p:nvPicPr>
          <p:cNvPr id="5" name="Picture 6" descr="logo2bi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0363" y="187325"/>
            <a:ext cx="84232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10990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734888" y="274638"/>
            <a:ext cx="8229600" cy="1143000"/>
          </a:xfrm>
          <a:prstGeom prst="rect">
            <a:avLst/>
          </a:prstGeom>
        </p:spPr>
        <p:txBody>
          <a:bodyPr/>
          <a:lstStyle/>
          <a:p>
            <a:r>
              <a:rPr lang="fr-FR"/>
              <a:t>Modifiez le style du titre</a:t>
            </a:r>
            <a:endParaRPr lang="fr-FR" dirty="0"/>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23220512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735013" y="274638"/>
            <a:ext cx="8229600" cy="1143000"/>
          </a:xfrm>
          <a:prstGeom prst="rect">
            <a:avLst/>
          </a:prstGeom>
        </p:spPr>
        <p:txBody>
          <a:bodyPr/>
          <a:lstStyle/>
          <a:p>
            <a:r>
              <a:rPr lang="fr-FR"/>
              <a:t>Modifiez le style du titre</a:t>
            </a:r>
          </a:p>
        </p:txBody>
      </p:sp>
    </p:spTree>
    <p:extLst>
      <p:ext uri="{BB962C8B-B14F-4D97-AF65-F5344CB8AC3E}">
        <p14:creationId xmlns:p14="http://schemas.microsoft.com/office/powerpoint/2010/main" val="905941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Disposition personnalisée">
    <p:spTree>
      <p:nvGrpSpPr>
        <p:cNvPr id="1" name=""/>
        <p:cNvGrpSpPr/>
        <p:nvPr/>
      </p:nvGrpSpPr>
      <p:grpSpPr>
        <a:xfrm>
          <a:off x="0" y="0"/>
          <a:ext cx="0" cy="0"/>
          <a:chOff x="0" y="0"/>
          <a:chExt cx="0" cy="0"/>
        </a:xfrm>
      </p:grpSpPr>
      <p:pic>
        <p:nvPicPr>
          <p:cNvPr id="3" name="Picture 6" descr="logo2b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363" y="187325"/>
            <a:ext cx="84232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re 1"/>
          <p:cNvSpPr>
            <a:spLocks noGrp="1"/>
          </p:cNvSpPr>
          <p:nvPr>
            <p:ph type="title"/>
          </p:nvPr>
        </p:nvSpPr>
        <p:spPr>
          <a:xfrm>
            <a:off x="755576" y="440010"/>
            <a:ext cx="7272808" cy="720080"/>
          </a:xfrm>
          <a:prstGeom prst="rect">
            <a:avLst/>
          </a:prstGeom>
        </p:spPr>
        <p:txBody>
          <a:bodyPr anchor="b"/>
          <a:lstStyle>
            <a:lvl1pPr marL="0" algn="l" defTabSz="914400" rtl="0" eaLnBrk="1" fontAlgn="base" latinLnBrk="0" hangingPunct="1">
              <a:spcBef>
                <a:spcPct val="50000"/>
              </a:spcBef>
              <a:spcAft>
                <a:spcPct val="0"/>
              </a:spcAft>
              <a:buClr>
                <a:srgbClr val="4F76AE"/>
              </a:buClr>
              <a:buSzPct val="80000"/>
              <a:buFont typeface="Wingdings" pitchFamily="2" charset="2"/>
              <a:buChar char="è"/>
              <a:defRPr lang="fr-FR" sz="3200" b="1" kern="1200" dirty="0">
                <a:solidFill>
                  <a:srgbClr val="454545"/>
                </a:solidFill>
                <a:latin typeface="Calibri" pitchFamily="34" charset="0"/>
                <a:ea typeface="+mn-ea"/>
                <a:cs typeface="+mn-cs"/>
              </a:defRPr>
            </a:lvl1pPr>
          </a:lstStyle>
          <a:p>
            <a:r>
              <a:rPr lang="fr-FR"/>
              <a:t>Modifiez le style du titre</a:t>
            </a:r>
            <a:endParaRPr lang="fr-FR" dirty="0"/>
          </a:p>
        </p:txBody>
      </p:sp>
      <p:pic>
        <p:nvPicPr>
          <p:cNvPr id="5" name="Picture 6" descr="logo2bi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0363" y="187325"/>
            <a:ext cx="84232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30942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1_Titre de section">
    <p:spTree>
      <p:nvGrpSpPr>
        <p:cNvPr id="1" name=""/>
        <p:cNvGrpSpPr/>
        <p:nvPr/>
      </p:nvGrpSpPr>
      <p:grpSpPr>
        <a:xfrm>
          <a:off x="0" y="0"/>
          <a:ext cx="0" cy="0"/>
          <a:chOff x="0" y="0"/>
          <a:chExt cx="0" cy="0"/>
        </a:xfrm>
      </p:grpSpPr>
      <p:pic>
        <p:nvPicPr>
          <p:cNvPr id="3" name="Picture 6" descr="logo2b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276475"/>
            <a:ext cx="842486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6238875"/>
            <a:ext cx="13255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numéro de diapositive 6"/>
          <p:cNvSpPr txBox="1">
            <a:spLocks/>
          </p:cNvSpPr>
          <p:nvPr/>
        </p:nvSpPr>
        <p:spPr>
          <a:xfrm>
            <a:off x="250825" y="6256338"/>
            <a:ext cx="801688" cy="268287"/>
          </a:xfrm>
          <a:prstGeom prst="rect">
            <a:avLst/>
          </a:prstGeom>
        </p:spPr>
        <p:txBody>
          <a:bodyPr/>
          <a:lstStyle>
            <a:lvl1pPr algn="r">
              <a:defRPr sz="900">
                <a:solidFill>
                  <a:srgbClr val="0062A8"/>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rPr>
              <a:t>Page </a:t>
            </a:r>
            <a:fld id="{906FD9CE-C10A-424E-B088-DECCCD0C631A}" type="slidenum">
              <a:rPr kumimoji="0" lang="fr-FR" sz="900" b="0" i="0" u="none" strike="noStrike" kern="1200" cap="none" spc="0" normalizeH="0" baseline="0" noProof="0" smtClean="0">
                <a:ln>
                  <a:noFill/>
                </a:ln>
                <a:solidFill>
                  <a:srgbClr val="454545"/>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endParaRPr>
          </a:p>
        </p:txBody>
      </p:sp>
      <p:sp>
        <p:nvSpPr>
          <p:cNvPr id="8" name="Titre 1"/>
          <p:cNvSpPr>
            <a:spLocks noGrp="1"/>
          </p:cNvSpPr>
          <p:nvPr>
            <p:ph type="title"/>
          </p:nvPr>
        </p:nvSpPr>
        <p:spPr>
          <a:xfrm>
            <a:off x="1115616" y="2924944"/>
            <a:ext cx="7272808" cy="720080"/>
          </a:xfrm>
          <a:prstGeom prst="rect">
            <a:avLst/>
          </a:prstGeom>
        </p:spPr>
        <p:txBody>
          <a:bodyPr anchor="b"/>
          <a:lstStyle>
            <a:lvl1pPr marL="0" algn="l" defTabSz="914400" rtl="0" eaLnBrk="1" fontAlgn="base" latinLnBrk="0" hangingPunct="1">
              <a:spcBef>
                <a:spcPct val="50000"/>
              </a:spcBef>
              <a:spcAft>
                <a:spcPct val="0"/>
              </a:spcAft>
              <a:buClr>
                <a:srgbClr val="4F76AE"/>
              </a:buClr>
              <a:buSzPct val="80000"/>
              <a:buFont typeface="Wingdings" pitchFamily="2" charset="2"/>
              <a:buChar char="è"/>
              <a:defRPr lang="fr-FR" sz="3200" b="1" kern="1200" dirty="0">
                <a:solidFill>
                  <a:srgbClr val="454545"/>
                </a:solidFill>
                <a:latin typeface="Calibri" pitchFamily="34" charset="0"/>
                <a:ea typeface="+mn-ea"/>
                <a:cs typeface="+mn-cs"/>
              </a:defRPr>
            </a:lvl1pPr>
          </a:lstStyle>
          <a:p>
            <a:r>
              <a:rPr lang="fr-FR"/>
              <a:t>Modifiez le style du titre</a:t>
            </a:r>
            <a:endParaRPr lang="fr-FR" dirty="0"/>
          </a:p>
        </p:txBody>
      </p:sp>
    </p:spTree>
    <p:extLst>
      <p:ext uri="{BB962C8B-B14F-4D97-AF65-F5344CB8AC3E}">
        <p14:creationId xmlns:p14="http://schemas.microsoft.com/office/powerpoint/2010/main" val="39001882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041400"/>
            <a:ext cx="6858000" cy="2387600"/>
          </a:xfrm>
        </p:spPr>
        <p:txBody>
          <a:bodyPr anchor="b"/>
          <a:lstStyle>
            <a:lvl1pPr algn="ctr">
              <a:defRPr sz="4050"/>
            </a:lvl1pPr>
          </a:lstStyle>
          <a:p>
            <a:r>
              <a:rPr lang="fr-FR" smtClean="0"/>
              <a:t>Modifiez le style du titre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smtClean="0"/>
              <a:t>Modifier le style des sous-titres du masque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309A6D-C09C-4548-B29A-6CF363A7E532}" type="datetimeFigureOut">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29/09/2019</a:t>
            </a:fld>
            <a:endParaRPr kumimoji="0" lang="fr-B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68DC-857F-487D-BFFA-8C0CA5037977}" type="slidenum">
              <a:rPr kumimoji="0" lang="fr-BE"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B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692363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309A6D-C09C-4548-B29A-6CF363A7E532}" type="datetimeFigureOut">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29/09/2019</a:t>
            </a:fld>
            <a:endParaRPr kumimoji="0" lang="fr-B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68DC-857F-487D-BFFA-8C0CA5037977}" type="slidenum">
              <a:rPr kumimoji="0" lang="fr-BE"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B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0232" y="5805264"/>
            <a:ext cx="1547813"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96314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4406901"/>
            <a:ext cx="7886700" cy="1362075"/>
          </a:xfrm>
        </p:spPr>
        <p:txBody>
          <a:bodyPr anchor="t"/>
          <a:lstStyle>
            <a:lvl1pPr>
              <a:defRPr sz="3000" b="1"/>
            </a:lvl1pPr>
          </a:lstStyle>
          <a:p>
            <a:r>
              <a:rPr lang="fr-FR" smtClean="0"/>
              <a:t>Modifiez le style du titre</a:t>
            </a:r>
            <a:endParaRPr lang="en-US"/>
          </a:p>
        </p:txBody>
      </p:sp>
      <p:sp>
        <p:nvSpPr>
          <p:cNvPr id="3" name="Text Placeholder 2"/>
          <p:cNvSpPr>
            <a:spLocks noGrp="1"/>
          </p:cNvSpPr>
          <p:nvPr>
            <p:ph type="body" idx="1"/>
          </p:nvPr>
        </p:nvSpPr>
        <p:spPr>
          <a:xfrm>
            <a:off x="623888" y="2906713"/>
            <a:ext cx="78867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309A6D-C09C-4548-B29A-6CF363A7E532}" type="datetimeFigureOut">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29/09/2019</a:t>
            </a:fld>
            <a:endParaRPr kumimoji="0" lang="fr-B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68DC-857F-487D-BFFA-8C0CA5037977}" type="slidenum">
              <a:rPr kumimoji="0" lang="fr-BE"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B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96965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628650" y="1820863"/>
            <a:ext cx="3886200" cy="43513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29150" y="1820863"/>
            <a:ext cx="3886200" cy="43513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309A6D-C09C-4548-B29A-6CF363A7E532}" type="datetimeFigureOut">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29/09/2019</a:t>
            </a:fld>
            <a:endParaRPr kumimoji="0" lang="fr-B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68DC-857F-487D-BFFA-8C0CA5037977}" type="slidenum">
              <a:rPr kumimoji="0" lang="fr-BE"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B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078558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3888" y="274638"/>
            <a:ext cx="7886700" cy="1143000"/>
          </a:xfrm>
        </p:spPr>
        <p:txBody>
          <a:bodyPr/>
          <a:lstStyle/>
          <a:p>
            <a:r>
              <a:rPr lang="fr-FR" smtClean="0"/>
              <a:t>Modifiez le style du titre</a:t>
            </a:r>
            <a:endParaRPr lang="en-US"/>
          </a:p>
        </p:txBody>
      </p:sp>
      <p:sp>
        <p:nvSpPr>
          <p:cNvPr id="3" name="Text Placeholder 2"/>
          <p:cNvSpPr>
            <a:spLocks noGrp="1"/>
          </p:cNvSpPr>
          <p:nvPr>
            <p:ph type="body" idx="1"/>
          </p:nvPr>
        </p:nvSpPr>
        <p:spPr>
          <a:xfrm>
            <a:off x="623888" y="1535113"/>
            <a:ext cx="386715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4" name="Content Placeholder 3"/>
          <p:cNvSpPr>
            <a:spLocks noGrp="1"/>
          </p:cNvSpPr>
          <p:nvPr>
            <p:ph sz="half" idx="2"/>
          </p:nvPr>
        </p:nvSpPr>
        <p:spPr>
          <a:xfrm>
            <a:off x="623888" y="2174876"/>
            <a:ext cx="3867150" cy="399732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2248" y="1535113"/>
            <a:ext cx="386834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6" name="Content Placeholder 5"/>
          <p:cNvSpPr>
            <a:spLocks noGrp="1"/>
          </p:cNvSpPr>
          <p:nvPr>
            <p:ph sz="quarter" idx="4"/>
          </p:nvPr>
        </p:nvSpPr>
        <p:spPr>
          <a:xfrm>
            <a:off x="4642248" y="2174876"/>
            <a:ext cx="3868340" cy="399732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309A6D-C09C-4548-B29A-6CF363A7E532}" type="datetimeFigureOut">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29/09/2019</a:t>
            </a:fld>
            <a:endParaRPr kumimoji="0" lang="fr-B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68DC-857F-487D-BFFA-8C0CA5037977}" type="slidenum">
              <a:rPr kumimoji="0" lang="fr-BE"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B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91317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309A6D-C09C-4548-B29A-6CF363A7E532}" type="datetimeFigureOut">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29/09/2019</a:t>
            </a:fld>
            <a:endParaRPr kumimoji="0" lang="fr-B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68DC-857F-487D-BFFA-8C0CA5037977}" type="slidenum">
              <a:rPr kumimoji="0" lang="fr-BE"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B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619639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309A6D-C09C-4548-B29A-6CF363A7E532}" type="datetimeFigureOut">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29/09/2019</a:t>
            </a:fld>
            <a:endParaRPr kumimoji="0" lang="fr-B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68DC-857F-487D-BFFA-8C0CA5037977}" type="slidenum">
              <a:rPr kumimoji="0" lang="fr-BE"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B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177982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3888" y="685801"/>
            <a:ext cx="3009900" cy="1160463"/>
          </a:xfrm>
        </p:spPr>
        <p:txBody>
          <a:bodyPr anchor="b"/>
          <a:lstStyle>
            <a:lvl1pPr>
              <a:defRPr sz="1500" b="1"/>
            </a:lvl1pPr>
          </a:lstStyle>
          <a:p>
            <a:r>
              <a:rPr lang="fr-FR" smtClean="0"/>
              <a:t>Modifiez le style du titre</a:t>
            </a:r>
            <a:endParaRPr lang="en-US"/>
          </a:p>
        </p:txBody>
      </p:sp>
      <p:sp>
        <p:nvSpPr>
          <p:cNvPr id="3" name="Content Placeholder 2"/>
          <p:cNvSpPr>
            <a:spLocks noGrp="1"/>
          </p:cNvSpPr>
          <p:nvPr>
            <p:ph idx="1"/>
          </p:nvPr>
        </p:nvSpPr>
        <p:spPr>
          <a:xfrm>
            <a:off x="3784998" y="685800"/>
            <a:ext cx="4725590" cy="54864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623888" y="1846264"/>
            <a:ext cx="3009900" cy="432593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309A6D-C09C-4548-B29A-6CF363A7E532}" type="datetimeFigureOut">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29/09/2019</a:t>
            </a:fld>
            <a:endParaRPr kumimoji="0" lang="fr-B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900" b="0" i="0" u="none" strike="noStrike" kern="1200" cap="none" spc="0" normalizeH="0" baseline="0" noProof="0">
              <a:ln>
                <a:noFill/>
              </a:ln>
              <a:solidFill>
                <a:srgbClr val="434342"/>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68DC-857F-487D-BFFA-8C0CA5037977}" type="slidenum">
              <a:rPr kumimoji="0" lang="fr-BE" sz="900" b="0" i="0" u="none" strike="noStrike" kern="1200" cap="none" spc="0" normalizeH="0" baseline="0" noProof="0" smtClean="0">
                <a:ln>
                  <a:noFill/>
                </a:ln>
                <a:solidFill>
                  <a:srgbClr val="434342"/>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BE" sz="900" b="0" i="0" u="none" strike="noStrike" kern="1200" cap="none" spc="0" normalizeH="0" baseline="0" noProof="0">
              <a:ln>
                <a:noFill/>
              </a:ln>
              <a:solidFill>
                <a:srgbClr val="434342"/>
              </a:solidFill>
              <a:effectLst/>
              <a:uLnTx/>
              <a:uFillTx/>
              <a:latin typeface="Calibri"/>
              <a:ea typeface="+mn-ea"/>
              <a:cs typeface="+mn-cs"/>
            </a:endParaRPr>
          </a:p>
        </p:txBody>
      </p:sp>
    </p:spTree>
    <p:extLst>
      <p:ext uri="{BB962C8B-B14F-4D97-AF65-F5344CB8AC3E}">
        <p14:creationId xmlns:p14="http://schemas.microsoft.com/office/powerpoint/2010/main" val="5153767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878806" y="4800600"/>
            <a:ext cx="5382816" cy="566738"/>
          </a:xfrm>
        </p:spPr>
        <p:txBody>
          <a:bodyPr anchor="b"/>
          <a:lstStyle>
            <a:lvl1pPr>
              <a:defRPr sz="1500" b="1"/>
            </a:lvl1pPr>
          </a:lstStyle>
          <a:p>
            <a:r>
              <a:rPr lang="fr-FR" smtClean="0"/>
              <a:t>Modifiez le style du titre</a:t>
            </a:r>
            <a:endParaRPr lang="en-US"/>
          </a:p>
        </p:txBody>
      </p:sp>
      <p:sp>
        <p:nvSpPr>
          <p:cNvPr id="3" name="Picture Placeholder 2"/>
          <p:cNvSpPr>
            <a:spLocks noGrp="1"/>
          </p:cNvSpPr>
          <p:nvPr>
            <p:ph type="pic" idx="1"/>
          </p:nvPr>
        </p:nvSpPr>
        <p:spPr>
          <a:xfrm>
            <a:off x="1878806" y="685801"/>
            <a:ext cx="5382816" cy="404177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1878806" y="5367338"/>
            <a:ext cx="5382816"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309A6D-C09C-4548-B29A-6CF363A7E532}" type="datetimeFigureOut">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29/09/2019</a:t>
            </a:fld>
            <a:endParaRPr kumimoji="0" lang="fr-B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68DC-857F-487D-BFFA-8C0CA5037977}" type="slidenum">
              <a:rPr kumimoji="0" lang="fr-BE"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B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8328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734888" y="274638"/>
            <a:ext cx="8229600" cy="1143000"/>
          </a:xfrm>
          <a:prstGeom prst="rect">
            <a:avLst/>
          </a:prstGeom>
        </p:spPr>
        <p:txBody>
          <a:bodyPr/>
          <a:lstStyle/>
          <a:p>
            <a:r>
              <a:rPr lang="fr-FR"/>
              <a:t>Modifiez le style du titre</a:t>
            </a:r>
            <a:endParaRPr lang="fr-FR" dirty="0"/>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304969356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309A6D-C09C-4548-B29A-6CF363A7E532}" type="datetimeFigureOut">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29/09/2019</a:t>
            </a:fld>
            <a:endParaRPr kumimoji="0" lang="fr-B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68DC-857F-487D-BFFA-8C0CA5037977}" type="slidenum">
              <a:rPr kumimoji="0" lang="fr-BE"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B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585808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5897562"/>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628650" y="274638"/>
            <a:ext cx="5800725" cy="5897562"/>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309A6D-C09C-4548-B29A-6CF363A7E532}" type="datetimeFigureOut">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29/09/2019</a:t>
            </a:fld>
            <a:endParaRPr kumimoji="0" lang="fr-B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68DC-857F-487D-BFFA-8C0CA5037977}" type="slidenum">
              <a:rPr kumimoji="0" lang="fr-BE"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B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273074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86685B-2977-D546-9E3D-3CA676A47F0C}" type="slidenum">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3233658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Page de présentation ou de partie">
    <p:spTree>
      <p:nvGrpSpPr>
        <p:cNvPr id="1" name=""/>
        <p:cNvGrpSpPr/>
        <p:nvPr/>
      </p:nvGrpSpPr>
      <p:grpSpPr>
        <a:xfrm>
          <a:off x="0" y="0"/>
          <a:ext cx="0" cy="0"/>
          <a:chOff x="0" y="0"/>
          <a:chExt cx="0" cy="0"/>
        </a:xfrm>
      </p:grpSpPr>
      <p:grpSp>
        <p:nvGrpSpPr>
          <p:cNvPr id="4" name="Grouper 9">
            <a:extLst/>
          </p:cNvPr>
          <p:cNvGrpSpPr/>
          <p:nvPr userDrawn="1"/>
        </p:nvGrpSpPr>
        <p:grpSpPr>
          <a:xfrm>
            <a:off x="3184313" y="2238108"/>
            <a:ext cx="525531" cy="171686"/>
            <a:chOff x="5391302" y="1426464"/>
            <a:chExt cx="604579" cy="197510"/>
          </a:xfrm>
          <a:solidFill>
            <a:schemeClr val="bg1"/>
          </a:solidFill>
        </p:grpSpPr>
        <p:sp>
          <p:nvSpPr>
            <p:cNvPr id="5" name="Rectangle 4">
              <a:extLst/>
            </p:cNvPr>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Rectangle 5">
              <a:extLst/>
            </p:cNvPr>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grpSp>
      <p:pic>
        <p:nvPicPr>
          <p:cNvPr id="7" name="Image 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8" y="4763"/>
            <a:ext cx="91313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2" descr="transformer_gris.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7525" y="555625"/>
            <a:ext cx="168751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3090594" y="2238108"/>
            <a:ext cx="5826983" cy="1442078"/>
          </a:xfrm>
        </p:spPr>
        <p:txBody>
          <a:bodyPr/>
          <a:lstStyle>
            <a:lvl1pPr>
              <a:defRPr sz="3200" b="1" i="0">
                <a:solidFill>
                  <a:schemeClr val="bg1"/>
                </a:solidFill>
                <a:latin typeface="Arial Black" charset="0"/>
                <a:ea typeface="Arial Black" charset="0"/>
                <a:cs typeface="Arial Black" charset="0"/>
              </a:defRPr>
            </a:lvl1pPr>
          </a:lstStyle>
          <a:p>
            <a:r>
              <a:rPr lang="fr-FR"/>
              <a:t>Modifiez le style du titre</a:t>
            </a:r>
            <a:endParaRPr lang="fr-FR" dirty="0"/>
          </a:p>
        </p:txBody>
      </p:sp>
      <p:sp>
        <p:nvSpPr>
          <p:cNvPr id="3" name="Sous-titre 2"/>
          <p:cNvSpPr>
            <a:spLocks noGrp="1"/>
          </p:cNvSpPr>
          <p:nvPr>
            <p:ph type="subTitle" idx="1"/>
          </p:nvPr>
        </p:nvSpPr>
        <p:spPr>
          <a:xfrm>
            <a:off x="3090594" y="3716042"/>
            <a:ext cx="5826983" cy="1387175"/>
          </a:xfrm>
        </p:spPr>
        <p:txBody>
          <a:bodyPr>
            <a:normAutofit/>
          </a:bodyPr>
          <a:lstStyle>
            <a:lvl1pPr marL="0" indent="0" algn="l">
              <a:buNone/>
              <a:defRPr sz="2800" b="0" i="0">
                <a:solidFill>
                  <a:schemeClr val="bg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FR" dirty="0"/>
          </a:p>
        </p:txBody>
      </p:sp>
      <p:sp>
        <p:nvSpPr>
          <p:cNvPr id="9" name="Espace réservé du numéro de diapositive 5">
            <a:extLst/>
          </p:cNvPr>
          <p:cNvSpPr>
            <a:spLocks noGrp="1"/>
          </p:cNvSpPr>
          <p:nvPr>
            <p:ph type="sldNum" sz="quarter" idx="10"/>
          </p:nvPr>
        </p:nvSpPr>
        <p:spPr>
          <a:xfrm>
            <a:off x="8197850" y="6391275"/>
            <a:ext cx="403225" cy="365125"/>
          </a:xfrm>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DC6D87-FD29-4163-91FF-70D6844DAD23}" type="slidenum">
              <a:rPr kumimoji="0" lang="fr-FR" altLang="fr-FR" sz="9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altLang="fr-F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034600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7" name="Espace réservé du texte 6"/>
          <p:cNvSpPr>
            <a:spLocks noGrp="1"/>
          </p:cNvSpPr>
          <p:nvPr>
            <p:ph type="body" sz="quarter" idx="13"/>
          </p:nvPr>
        </p:nvSpPr>
        <p:spPr>
          <a:xfrm>
            <a:off x="804863" y="1469378"/>
            <a:ext cx="7881937" cy="4397375"/>
          </a:xfrm>
        </p:spPr>
        <p:txBody>
          <a:bodyPr/>
          <a:lstStyle>
            <a:lvl1pPr>
              <a:buClr>
                <a:srgbClr val="43A5C1"/>
              </a:buClr>
              <a:defRPr>
                <a:solidFill>
                  <a:srgbClr val="000000"/>
                </a:solidFill>
              </a:defRPr>
            </a:lvl1pPr>
          </a:lstStyle>
          <a:p>
            <a:pPr lvl="0"/>
            <a:r>
              <a:rPr lang="fr-FR"/>
              <a:t>Modifiez les styles du texte du masque</a:t>
            </a:r>
          </a:p>
        </p:txBody>
      </p:sp>
      <p:sp>
        <p:nvSpPr>
          <p:cNvPr id="4" name="Espace réservé du numéro de diapositive 5">
            <a:extLst/>
          </p:cNvPr>
          <p:cNvSpPr>
            <a:spLocks noGrp="1"/>
          </p:cNvSpPr>
          <p:nvPr>
            <p:ph type="sldNum" sz="quarter" idx="14"/>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8EF6A7-EDD9-4F87-B62F-58BE57DE458E}" type="slidenum">
              <a:rPr kumimoji="0" lang="fr-FR" altLang="fr-FR" sz="9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altLang="fr-F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152746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8" name="Espace réservé du texte 7"/>
          <p:cNvSpPr>
            <a:spLocks noGrp="1"/>
          </p:cNvSpPr>
          <p:nvPr>
            <p:ph type="body" sz="quarter" idx="13"/>
          </p:nvPr>
        </p:nvSpPr>
        <p:spPr>
          <a:xfrm>
            <a:off x="3011069" y="5059680"/>
            <a:ext cx="5590006" cy="87598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p:nvPr>
        </p:nvSpPr>
        <p:spPr>
          <a:xfrm>
            <a:off x="3011069" y="3370130"/>
            <a:ext cx="5590006" cy="1156980"/>
          </a:xfrm>
        </p:spPr>
        <p:txBody>
          <a:bodyPr>
            <a:noAutofit/>
          </a:bodyPr>
          <a:lstStyle>
            <a:lvl1pPr marL="0" indent="0">
              <a:buFont typeface="Arial"/>
              <a:buNone/>
              <a:defRPr sz="28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
        <p:nvSpPr>
          <p:cNvPr id="5" name="Espace réservé du numéro de diapositive 4">
            <a:extLst/>
          </p:cNvPr>
          <p:cNvSpPr>
            <a:spLocks noGrp="1"/>
          </p:cNvSpPr>
          <p:nvPr>
            <p:ph type="sldNum" sz="quarter" idx="15"/>
          </p:nvPr>
        </p:nvSpPr>
        <p:spPr>
          <a:xfrm>
            <a:off x="8250238" y="6391275"/>
            <a:ext cx="350837" cy="365125"/>
          </a:xfrm>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731ACF-1F19-4F62-AAE4-4B4739C8528F}" type="slidenum">
              <a:rPr kumimoji="0" lang="fr-FR" altLang="fr-FR" sz="9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altLang="fr-F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78050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735013" y="274638"/>
            <a:ext cx="8229600" cy="1143000"/>
          </a:xfrm>
          <a:prstGeom prst="rect">
            <a:avLst/>
          </a:prstGeom>
        </p:spPr>
        <p:txBody>
          <a:bodyPr/>
          <a:lstStyle/>
          <a:p>
            <a:r>
              <a:rPr lang="fr-FR"/>
              <a:t>Modifiez le style du titre</a:t>
            </a:r>
          </a:p>
        </p:txBody>
      </p:sp>
    </p:spTree>
    <p:extLst>
      <p:ext uri="{BB962C8B-B14F-4D97-AF65-F5344CB8AC3E}">
        <p14:creationId xmlns:p14="http://schemas.microsoft.com/office/powerpoint/2010/main" val="7213510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55.xml"/><Relationship Id="rId7" Type="http://schemas.openxmlformats.org/officeDocument/2006/relationships/theme" Target="../theme/theme10.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 Id="rId9" Type="http://schemas.openxmlformats.org/officeDocument/2006/relationships/image" Target="../media/image2.jpe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61.xml"/><Relationship Id="rId7" Type="http://schemas.openxmlformats.org/officeDocument/2006/relationships/theme" Target="../theme/theme1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 Id="rId9" Type="http://schemas.openxmlformats.org/officeDocument/2006/relationships/image" Target="../media/image2.jpeg"/></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67.xml"/><Relationship Id="rId7" Type="http://schemas.openxmlformats.org/officeDocument/2006/relationships/theme" Target="../theme/theme12.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4" Type="http://schemas.openxmlformats.org/officeDocument/2006/relationships/slideLayout" Target="../slideLayouts/slideLayout68.xml"/><Relationship Id="rId9" Type="http://schemas.openxmlformats.org/officeDocument/2006/relationships/image" Target="../media/image2.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6" Type="http://schemas.openxmlformats.org/officeDocument/2006/relationships/theme" Target="../theme/theme13.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3.xml"/><Relationship Id="rId7"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9.xml"/><Relationship Id="rId7"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5.xml"/><Relationship Id="rId7" Type="http://schemas.openxmlformats.org/officeDocument/2006/relationships/theme" Target="../theme/theme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31.xml"/><Relationship Id="rId7" Type="http://schemas.openxmlformats.org/officeDocument/2006/relationships/theme" Target="../theme/theme6.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37.xml"/><Relationship Id="rId7" Type="http://schemas.openxmlformats.org/officeDocument/2006/relationships/theme" Target="../theme/theme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43.xml"/><Relationship Id="rId7" Type="http://schemas.openxmlformats.org/officeDocument/2006/relationships/theme" Target="../theme/theme8.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49.xml"/><Relationship Id="rId7" Type="http://schemas.openxmlformats.org/officeDocument/2006/relationships/theme" Target="../theme/theme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png" descr="image.png"/>
          <p:cNvPicPr>
            <a:picLocks noChangeAspect="1"/>
          </p:cNvPicPr>
          <p:nvPr/>
        </p:nvPicPr>
        <p:blipFill>
          <a:blip r:embed="rId6">
            <a:extLst/>
          </a:blip>
          <a:stretch>
            <a:fillRect/>
          </a:stretch>
        </p:blipFill>
        <p:spPr>
          <a:xfrm>
            <a:off x="0" y="0"/>
            <a:ext cx="5883275" cy="6858000"/>
          </a:xfrm>
          <a:prstGeom prst="rect">
            <a:avLst/>
          </a:prstGeom>
          <a:ln w="12700">
            <a:miter lim="400000"/>
          </a:ln>
        </p:spPr>
      </p:pic>
      <p:sp>
        <p:nvSpPr>
          <p:cNvPr id="3" name="Numéro de diapositive"/>
          <p:cNvSpPr txBox="1">
            <a:spLocks noGrp="1"/>
          </p:cNvSpPr>
          <p:nvPr>
            <p:ph type="sldNum" sz="quarter" idx="2"/>
          </p:nvPr>
        </p:nvSpPr>
        <p:spPr>
          <a:xfrm>
            <a:off x="250825" y="6256337"/>
            <a:ext cx="358413" cy="350662"/>
          </a:xfrm>
          <a:prstGeom prst="rect">
            <a:avLst/>
          </a:prstGeom>
          <a:ln w="12700">
            <a:miter lim="400000"/>
          </a:ln>
        </p:spPr>
        <p:txBody>
          <a:bodyPr wrap="none" lIns="45719" rIns="45719">
            <a:spAutoFit/>
          </a:bodyPr>
          <a:lstStyle>
            <a:lvl1pPr>
              <a:defRPr>
                <a:latin typeface="+mn-lt"/>
                <a:ea typeface="+mn-ea"/>
                <a:cs typeface="+mn-cs"/>
                <a:sym typeface="Arial"/>
              </a:defRPr>
            </a:lvl1pPr>
          </a:lstStyle>
          <a:p>
            <a:fld id="{86CB4B4D-7CA3-9044-876B-883B54F8677D}" type="slidenum">
              <a:t>‹N°›</a:t>
            </a:fld>
            <a:endParaRPr/>
          </a:p>
        </p:txBody>
      </p:sp>
      <p:pic>
        <p:nvPicPr>
          <p:cNvPr id="4" name="P:\LOGOS\LOGO_ACAD_OCTOBRE_2016\logo_web_Versailles_2016_bleu.jpg" descr="P:\LOGOS\LOGO_ACAD_OCTOBRE_2016\logo_web_Versailles_2016_bleu.jpg"/>
          <p:cNvPicPr>
            <a:picLocks noChangeAspect="1"/>
          </p:cNvPicPr>
          <p:nvPr/>
        </p:nvPicPr>
        <p:blipFill>
          <a:blip r:embed="rId7">
            <a:extLst/>
          </a:blip>
          <a:stretch>
            <a:fillRect/>
          </a:stretch>
        </p:blipFill>
        <p:spPr>
          <a:xfrm>
            <a:off x="7186612" y="5840412"/>
            <a:ext cx="1549401" cy="831851"/>
          </a:xfrm>
          <a:prstGeom prst="rect">
            <a:avLst/>
          </a:prstGeom>
          <a:ln w="12700">
            <a:miter lim="400000"/>
          </a:ln>
        </p:spPr>
      </p:pic>
      <p:sp>
        <p:nvSpPr>
          <p:cNvPr id="5" name="Texte du titre"/>
          <p:cNvSpPr txBox="1">
            <a:spLocks noGrp="1"/>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Texte du titre</a:t>
            </a:r>
          </a:p>
        </p:txBody>
      </p:sp>
      <p:sp>
        <p:nvSpPr>
          <p:cNvPr id="6" name="Texte niveau 1…"/>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Texte niveau 1</a:t>
            </a:r>
          </a:p>
          <a:p>
            <a:pPr lvl="1"/>
            <a:r>
              <a:t>Texte niveau 2</a:t>
            </a:r>
          </a:p>
          <a:p>
            <a:pPr lvl="2"/>
            <a:r>
              <a:t>Texte niveau 3</a:t>
            </a:r>
          </a:p>
          <a:p>
            <a:pPr lvl="3"/>
            <a:r>
              <a:t>Texte niveau 4</a:t>
            </a:r>
          </a:p>
          <a:p>
            <a:pPr lvl="4"/>
            <a:r>
              <a:t>Texte niveau 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txStyles>
    <p:titleStyle>
      <a:lvl1pPr marL="0" marR="0" indent="0" algn="l" defTabSz="914400" rtl="0" latinLnBrk="0">
        <a:lnSpc>
          <a:spcPct val="100000"/>
        </a:lnSpc>
        <a:spcBef>
          <a:spcPts val="0"/>
        </a:spcBef>
        <a:spcAft>
          <a:spcPts val="0"/>
        </a:spcAft>
        <a:buClrTx/>
        <a:buSzTx/>
        <a:buFontTx/>
        <a:buNone/>
        <a:tabLst/>
        <a:defRPr sz="2800" b="1" i="0" u="none" strike="noStrike" cap="none" spc="0" baseline="0">
          <a:ln>
            <a:noFill/>
          </a:ln>
          <a:solidFill>
            <a:srgbClr val="454545"/>
          </a:solidFill>
          <a:uFillTx/>
          <a:latin typeface="Calibri"/>
          <a:ea typeface="Calibri"/>
          <a:cs typeface="Calibri"/>
          <a:sym typeface="Calibri"/>
        </a:defRPr>
      </a:lvl1pPr>
      <a:lvl2pPr marL="0" marR="0" indent="0" algn="l" defTabSz="914400" rtl="0" latinLnBrk="0">
        <a:lnSpc>
          <a:spcPct val="100000"/>
        </a:lnSpc>
        <a:spcBef>
          <a:spcPts val="0"/>
        </a:spcBef>
        <a:spcAft>
          <a:spcPts val="0"/>
        </a:spcAft>
        <a:buClrTx/>
        <a:buSzTx/>
        <a:buFontTx/>
        <a:buNone/>
        <a:tabLst/>
        <a:defRPr sz="2800" b="1" i="0" u="none" strike="noStrike" cap="none" spc="0" baseline="0">
          <a:ln>
            <a:noFill/>
          </a:ln>
          <a:solidFill>
            <a:srgbClr val="454545"/>
          </a:solidFill>
          <a:uFillTx/>
          <a:latin typeface="Calibri"/>
          <a:ea typeface="Calibri"/>
          <a:cs typeface="Calibri"/>
          <a:sym typeface="Calibri"/>
        </a:defRPr>
      </a:lvl2pPr>
      <a:lvl3pPr marL="0" marR="0" indent="0" algn="l" defTabSz="914400" rtl="0" latinLnBrk="0">
        <a:lnSpc>
          <a:spcPct val="100000"/>
        </a:lnSpc>
        <a:spcBef>
          <a:spcPts val="0"/>
        </a:spcBef>
        <a:spcAft>
          <a:spcPts val="0"/>
        </a:spcAft>
        <a:buClrTx/>
        <a:buSzTx/>
        <a:buFontTx/>
        <a:buNone/>
        <a:tabLst/>
        <a:defRPr sz="2800" b="1" i="0" u="none" strike="noStrike" cap="none" spc="0" baseline="0">
          <a:ln>
            <a:noFill/>
          </a:ln>
          <a:solidFill>
            <a:srgbClr val="454545"/>
          </a:solidFill>
          <a:uFillTx/>
          <a:latin typeface="Calibri"/>
          <a:ea typeface="Calibri"/>
          <a:cs typeface="Calibri"/>
          <a:sym typeface="Calibri"/>
        </a:defRPr>
      </a:lvl3pPr>
      <a:lvl4pPr marL="0" marR="0" indent="0" algn="l" defTabSz="914400" rtl="0" latinLnBrk="0">
        <a:lnSpc>
          <a:spcPct val="100000"/>
        </a:lnSpc>
        <a:spcBef>
          <a:spcPts val="0"/>
        </a:spcBef>
        <a:spcAft>
          <a:spcPts val="0"/>
        </a:spcAft>
        <a:buClrTx/>
        <a:buSzTx/>
        <a:buFontTx/>
        <a:buNone/>
        <a:tabLst/>
        <a:defRPr sz="2800" b="1" i="0" u="none" strike="noStrike" cap="none" spc="0" baseline="0">
          <a:ln>
            <a:noFill/>
          </a:ln>
          <a:solidFill>
            <a:srgbClr val="454545"/>
          </a:solidFill>
          <a:uFillTx/>
          <a:latin typeface="Calibri"/>
          <a:ea typeface="Calibri"/>
          <a:cs typeface="Calibri"/>
          <a:sym typeface="Calibri"/>
        </a:defRPr>
      </a:lvl4pPr>
      <a:lvl5pPr marL="0" marR="0" indent="0" algn="l" defTabSz="914400" rtl="0" latinLnBrk="0">
        <a:lnSpc>
          <a:spcPct val="100000"/>
        </a:lnSpc>
        <a:spcBef>
          <a:spcPts val="0"/>
        </a:spcBef>
        <a:spcAft>
          <a:spcPts val="0"/>
        </a:spcAft>
        <a:buClrTx/>
        <a:buSzTx/>
        <a:buFontTx/>
        <a:buNone/>
        <a:tabLst/>
        <a:defRPr sz="2800" b="1" i="0" u="none" strike="noStrike" cap="none" spc="0" baseline="0">
          <a:ln>
            <a:noFill/>
          </a:ln>
          <a:solidFill>
            <a:srgbClr val="454545"/>
          </a:solidFill>
          <a:uFillTx/>
          <a:latin typeface="Calibri"/>
          <a:ea typeface="Calibri"/>
          <a:cs typeface="Calibri"/>
          <a:sym typeface="Calibri"/>
        </a:defRPr>
      </a:lvl5pPr>
      <a:lvl6pPr marL="0" marR="0" indent="457200" algn="l" defTabSz="914400" rtl="0" latinLnBrk="0">
        <a:lnSpc>
          <a:spcPct val="100000"/>
        </a:lnSpc>
        <a:spcBef>
          <a:spcPts val="0"/>
        </a:spcBef>
        <a:spcAft>
          <a:spcPts val="0"/>
        </a:spcAft>
        <a:buClrTx/>
        <a:buSzTx/>
        <a:buFontTx/>
        <a:buNone/>
        <a:tabLst/>
        <a:defRPr sz="2800" b="1" i="0" u="none" strike="noStrike" cap="none" spc="0" baseline="0">
          <a:ln>
            <a:noFill/>
          </a:ln>
          <a:solidFill>
            <a:srgbClr val="454545"/>
          </a:solidFill>
          <a:uFillTx/>
          <a:latin typeface="Calibri"/>
          <a:ea typeface="Calibri"/>
          <a:cs typeface="Calibri"/>
          <a:sym typeface="Calibri"/>
        </a:defRPr>
      </a:lvl6pPr>
      <a:lvl7pPr marL="0" marR="0" indent="914400" algn="l" defTabSz="914400" rtl="0" latinLnBrk="0">
        <a:lnSpc>
          <a:spcPct val="100000"/>
        </a:lnSpc>
        <a:spcBef>
          <a:spcPts val="0"/>
        </a:spcBef>
        <a:spcAft>
          <a:spcPts val="0"/>
        </a:spcAft>
        <a:buClrTx/>
        <a:buSzTx/>
        <a:buFontTx/>
        <a:buNone/>
        <a:tabLst/>
        <a:defRPr sz="2800" b="1" i="0" u="none" strike="noStrike" cap="none" spc="0" baseline="0">
          <a:ln>
            <a:noFill/>
          </a:ln>
          <a:solidFill>
            <a:srgbClr val="454545"/>
          </a:solidFill>
          <a:uFillTx/>
          <a:latin typeface="Calibri"/>
          <a:ea typeface="Calibri"/>
          <a:cs typeface="Calibri"/>
          <a:sym typeface="Calibri"/>
        </a:defRPr>
      </a:lvl7pPr>
      <a:lvl8pPr marL="0" marR="0" indent="1371600" algn="l" defTabSz="914400" rtl="0" latinLnBrk="0">
        <a:lnSpc>
          <a:spcPct val="100000"/>
        </a:lnSpc>
        <a:spcBef>
          <a:spcPts val="0"/>
        </a:spcBef>
        <a:spcAft>
          <a:spcPts val="0"/>
        </a:spcAft>
        <a:buClrTx/>
        <a:buSzTx/>
        <a:buFontTx/>
        <a:buNone/>
        <a:tabLst/>
        <a:defRPr sz="2800" b="1" i="0" u="none" strike="noStrike" cap="none" spc="0" baseline="0">
          <a:ln>
            <a:noFill/>
          </a:ln>
          <a:solidFill>
            <a:srgbClr val="454545"/>
          </a:solidFill>
          <a:uFillTx/>
          <a:latin typeface="Calibri"/>
          <a:ea typeface="Calibri"/>
          <a:cs typeface="Calibri"/>
          <a:sym typeface="Calibri"/>
        </a:defRPr>
      </a:lvl8pPr>
      <a:lvl9pPr marL="0" marR="0" indent="1828800" algn="l" defTabSz="914400" rtl="0" latinLnBrk="0">
        <a:lnSpc>
          <a:spcPct val="100000"/>
        </a:lnSpc>
        <a:spcBef>
          <a:spcPts val="0"/>
        </a:spcBef>
        <a:spcAft>
          <a:spcPts val="0"/>
        </a:spcAft>
        <a:buClrTx/>
        <a:buSzTx/>
        <a:buFontTx/>
        <a:buNone/>
        <a:tabLst/>
        <a:defRPr sz="2800" b="1" i="0" u="none" strike="noStrike" cap="none" spc="0" baseline="0">
          <a:ln>
            <a:noFill/>
          </a:ln>
          <a:solidFill>
            <a:srgbClr val="454545"/>
          </a:solidFill>
          <a:uFillTx/>
          <a:latin typeface="Calibri"/>
          <a:ea typeface="Calibri"/>
          <a:cs typeface="Calibri"/>
          <a:sym typeface="Calibri"/>
        </a:defRPr>
      </a:lvl9pPr>
    </p:titleStyle>
    <p:bodyStyle>
      <a:lvl1pPr marL="342900" marR="0" indent="-342900" algn="l" defTabSz="914400" rtl="0" latinLnBrk="0">
        <a:lnSpc>
          <a:spcPct val="100000"/>
        </a:lnSpc>
        <a:spcBef>
          <a:spcPts val="300"/>
        </a:spcBef>
        <a:spcAft>
          <a:spcPts val="0"/>
        </a:spcAft>
        <a:buClrTx/>
        <a:buSzPct val="100000"/>
        <a:buFont typeface="Arial"/>
        <a:buChar char="»"/>
        <a:tabLst/>
        <a:defRPr sz="1600" b="1" i="0" u="none" strike="noStrike" cap="none" spc="0" baseline="0">
          <a:ln>
            <a:noFill/>
          </a:ln>
          <a:solidFill>
            <a:srgbClr val="5175B2"/>
          </a:solidFill>
          <a:uFillTx/>
          <a:latin typeface="Calibri"/>
          <a:ea typeface="Calibri"/>
          <a:cs typeface="Calibri"/>
          <a:sym typeface="Calibri"/>
        </a:defRPr>
      </a:lvl1pPr>
      <a:lvl2pPr marL="711200" marR="0" indent="-254000" algn="l" defTabSz="914400" rtl="0" latinLnBrk="0">
        <a:lnSpc>
          <a:spcPct val="100000"/>
        </a:lnSpc>
        <a:spcBef>
          <a:spcPts val="300"/>
        </a:spcBef>
        <a:spcAft>
          <a:spcPts val="0"/>
        </a:spcAft>
        <a:buClrTx/>
        <a:buSzPct val="100000"/>
        <a:buFont typeface="Arial"/>
        <a:buChar char="–"/>
        <a:tabLst/>
        <a:defRPr sz="1600" b="1" i="0" u="none" strike="noStrike" cap="none" spc="0" baseline="0">
          <a:ln>
            <a:noFill/>
          </a:ln>
          <a:solidFill>
            <a:srgbClr val="5175B2"/>
          </a:solidFill>
          <a:uFillTx/>
          <a:latin typeface="Calibri"/>
          <a:ea typeface="Calibri"/>
          <a:cs typeface="Calibri"/>
          <a:sym typeface="Calibri"/>
        </a:defRPr>
      </a:lvl2pPr>
      <a:lvl3pPr marL="1117600" marR="0" indent="-203200" algn="l" defTabSz="914400" rtl="0" latinLnBrk="0">
        <a:lnSpc>
          <a:spcPct val="100000"/>
        </a:lnSpc>
        <a:spcBef>
          <a:spcPts val="300"/>
        </a:spcBef>
        <a:spcAft>
          <a:spcPts val="0"/>
        </a:spcAft>
        <a:buClrTx/>
        <a:buSzPct val="100000"/>
        <a:buFont typeface="Arial"/>
        <a:buChar char="•"/>
        <a:tabLst/>
        <a:defRPr sz="1600" b="1" i="0" u="none" strike="noStrike" cap="none" spc="0" baseline="0">
          <a:ln>
            <a:noFill/>
          </a:ln>
          <a:solidFill>
            <a:srgbClr val="5175B2"/>
          </a:solidFill>
          <a:uFillTx/>
          <a:latin typeface="Calibri"/>
          <a:ea typeface="Calibri"/>
          <a:cs typeface="Calibri"/>
          <a:sym typeface="Calibri"/>
        </a:defRPr>
      </a:lvl3pPr>
      <a:lvl4pPr marL="1554480" marR="0" indent="-182880" algn="l" defTabSz="914400" rtl="0" latinLnBrk="0">
        <a:lnSpc>
          <a:spcPct val="100000"/>
        </a:lnSpc>
        <a:spcBef>
          <a:spcPts val="300"/>
        </a:spcBef>
        <a:spcAft>
          <a:spcPts val="0"/>
        </a:spcAft>
        <a:buClrTx/>
        <a:buSzPct val="100000"/>
        <a:buFont typeface="Arial"/>
        <a:buChar char="–"/>
        <a:tabLst/>
        <a:defRPr sz="1600" b="1" i="0" u="none" strike="noStrike" cap="none" spc="0" baseline="0">
          <a:ln>
            <a:noFill/>
          </a:ln>
          <a:solidFill>
            <a:srgbClr val="5175B2"/>
          </a:solidFill>
          <a:uFillTx/>
          <a:latin typeface="Calibri"/>
          <a:ea typeface="Calibri"/>
          <a:cs typeface="Calibri"/>
          <a:sym typeface="Calibri"/>
        </a:defRPr>
      </a:lvl4pPr>
      <a:lvl5pPr marL="2032000" marR="0" indent="-203200" algn="l" defTabSz="914400" rtl="0" latinLnBrk="0">
        <a:lnSpc>
          <a:spcPct val="100000"/>
        </a:lnSpc>
        <a:spcBef>
          <a:spcPts val="300"/>
        </a:spcBef>
        <a:spcAft>
          <a:spcPts val="0"/>
        </a:spcAft>
        <a:buClrTx/>
        <a:buSzPct val="100000"/>
        <a:buFont typeface="Arial"/>
        <a:buChar char="»"/>
        <a:tabLst/>
        <a:defRPr sz="1600" b="1" i="0" u="none" strike="noStrike" cap="none" spc="0" baseline="0">
          <a:ln>
            <a:noFill/>
          </a:ln>
          <a:solidFill>
            <a:srgbClr val="5175B2"/>
          </a:solidFill>
          <a:uFillTx/>
          <a:latin typeface="Calibri"/>
          <a:ea typeface="Calibri"/>
          <a:cs typeface="Calibri"/>
          <a:sym typeface="Calibri"/>
        </a:defRPr>
      </a:lvl5pPr>
      <a:lvl6pPr marL="2489200" marR="0" indent="-203200" algn="l" defTabSz="914400" rtl="0" latinLnBrk="0">
        <a:lnSpc>
          <a:spcPct val="100000"/>
        </a:lnSpc>
        <a:spcBef>
          <a:spcPts val="300"/>
        </a:spcBef>
        <a:spcAft>
          <a:spcPts val="0"/>
        </a:spcAft>
        <a:buClrTx/>
        <a:buSzPct val="100000"/>
        <a:buFont typeface="Arial"/>
        <a:buChar char=""/>
        <a:tabLst/>
        <a:defRPr sz="1600" b="1" i="0" u="none" strike="noStrike" cap="none" spc="0" baseline="0">
          <a:ln>
            <a:noFill/>
          </a:ln>
          <a:solidFill>
            <a:srgbClr val="5175B2"/>
          </a:solidFill>
          <a:uFillTx/>
          <a:latin typeface="Calibri"/>
          <a:ea typeface="Calibri"/>
          <a:cs typeface="Calibri"/>
          <a:sym typeface="Calibri"/>
        </a:defRPr>
      </a:lvl6pPr>
      <a:lvl7pPr marL="2946400" marR="0" indent="-203200" algn="l" defTabSz="914400" rtl="0" latinLnBrk="0">
        <a:lnSpc>
          <a:spcPct val="100000"/>
        </a:lnSpc>
        <a:spcBef>
          <a:spcPts val="300"/>
        </a:spcBef>
        <a:spcAft>
          <a:spcPts val="0"/>
        </a:spcAft>
        <a:buClrTx/>
        <a:buSzPct val="100000"/>
        <a:buFont typeface="Arial"/>
        <a:buChar char=""/>
        <a:tabLst/>
        <a:defRPr sz="1600" b="1" i="0" u="none" strike="noStrike" cap="none" spc="0" baseline="0">
          <a:ln>
            <a:noFill/>
          </a:ln>
          <a:solidFill>
            <a:srgbClr val="5175B2"/>
          </a:solidFill>
          <a:uFillTx/>
          <a:latin typeface="Calibri"/>
          <a:ea typeface="Calibri"/>
          <a:cs typeface="Calibri"/>
          <a:sym typeface="Calibri"/>
        </a:defRPr>
      </a:lvl7pPr>
      <a:lvl8pPr marL="3403600" marR="0" indent="-203200" algn="l" defTabSz="914400" rtl="0" latinLnBrk="0">
        <a:lnSpc>
          <a:spcPct val="100000"/>
        </a:lnSpc>
        <a:spcBef>
          <a:spcPts val="300"/>
        </a:spcBef>
        <a:spcAft>
          <a:spcPts val="0"/>
        </a:spcAft>
        <a:buClrTx/>
        <a:buSzPct val="100000"/>
        <a:buFont typeface="Arial"/>
        <a:buChar char=""/>
        <a:tabLst/>
        <a:defRPr sz="1600" b="1" i="0" u="none" strike="noStrike" cap="none" spc="0" baseline="0">
          <a:ln>
            <a:noFill/>
          </a:ln>
          <a:solidFill>
            <a:srgbClr val="5175B2"/>
          </a:solidFill>
          <a:uFillTx/>
          <a:latin typeface="Calibri"/>
          <a:ea typeface="Calibri"/>
          <a:cs typeface="Calibri"/>
          <a:sym typeface="Calibri"/>
        </a:defRPr>
      </a:lvl8pPr>
      <a:lvl9pPr marL="3860800" marR="0" indent="-203200" algn="l" defTabSz="914400" rtl="0" latinLnBrk="0">
        <a:lnSpc>
          <a:spcPct val="100000"/>
        </a:lnSpc>
        <a:spcBef>
          <a:spcPts val="300"/>
        </a:spcBef>
        <a:spcAft>
          <a:spcPts val="0"/>
        </a:spcAft>
        <a:buClrTx/>
        <a:buSzPct val="100000"/>
        <a:buFont typeface="Arial"/>
        <a:buChar char=""/>
        <a:tabLst/>
        <a:defRPr sz="1600" b="1" i="0" u="none" strike="noStrike" cap="none" spc="0" baseline="0">
          <a:ln>
            <a:noFill/>
          </a:ln>
          <a:solidFill>
            <a:srgbClr val="5175B2"/>
          </a:solidFill>
          <a:uFillTx/>
          <a:latin typeface="Calibri"/>
          <a:ea typeface="Calibri"/>
          <a:cs typeface="Calibri"/>
          <a:sym typeface="Calibri"/>
        </a:defRPr>
      </a:lvl9pPr>
    </p:bodyStyle>
    <p:otherStyle>
      <a:lvl1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1pPr>
      <a:lvl2pPr marL="0" marR="0" indent="4572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2pPr>
      <a:lvl3pPr marL="0" marR="0" indent="9144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3pPr>
      <a:lvl4pPr marL="0" marR="0" indent="13716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4pPr>
      <a:lvl5pPr marL="0" marR="0" indent="18288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Image 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700" y="0"/>
            <a:ext cx="5883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p:txBody>
      </p:sp>
      <p:sp>
        <p:nvSpPr>
          <p:cNvPr id="10" name="Espace réservé du numéro de diapositive 6"/>
          <p:cNvSpPr txBox="1">
            <a:spLocks/>
          </p:cNvSpPr>
          <p:nvPr/>
        </p:nvSpPr>
        <p:spPr>
          <a:xfrm>
            <a:off x="250825" y="6256338"/>
            <a:ext cx="801688" cy="268287"/>
          </a:xfrm>
          <a:prstGeom prst="rect">
            <a:avLst/>
          </a:prstGeom>
        </p:spPr>
        <p:txBody>
          <a:bodyPr/>
          <a:lstStyle>
            <a:lvl1pPr algn="r">
              <a:defRPr sz="900">
                <a:solidFill>
                  <a:srgbClr val="0062A8"/>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rPr>
              <a:t>Page </a:t>
            </a:r>
            <a:fld id="{60956EC3-8622-42D9-9C1C-E0DBE30F9C84}" type="slidenum">
              <a:rPr kumimoji="0" lang="fr-FR" sz="900" b="0" i="0" u="none" strike="noStrike" kern="1200" cap="none" spc="0" normalizeH="0" baseline="0" noProof="0" smtClean="0">
                <a:ln>
                  <a:noFill/>
                </a:ln>
                <a:solidFill>
                  <a:srgbClr val="454545"/>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endParaRPr>
          </a:p>
        </p:txBody>
      </p:sp>
      <p:pic>
        <p:nvPicPr>
          <p:cNvPr id="1029" name="Picture 6" descr="P:\LOGOS\LOGO_ACAD_OCTOBRE_2016\logo_web_Versailles_2016_bleu.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86613" y="5840413"/>
            <a:ext cx="1549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10411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Lst>
  <p:txStyles>
    <p:titleStyle>
      <a:lvl1pPr algn="l" rtl="0" eaLnBrk="1" fontAlgn="base" hangingPunct="1">
        <a:spcBef>
          <a:spcPct val="0"/>
        </a:spcBef>
        <a:spcAft>
          <a:spcPct val="0"/>
        </a:spcAft>
        <a:defRPr lang="fr-FR" sz="2800" b="1" kern="1200" dirty="0">
          <a:solidFill>
            <a:srgbClr val="454545"/>
          </a:solidFill>
          <a:latin typeface="+mj-lt"/>
          <a:ea typeface="+mj-ea"/>
          <a:cs typeface="+mj-cs"/>
        </a:defRPr>
      </a:lvl1pPr>
      <a:lvl2pPr algn="l" rtl="0" eaLnBrk="1" fontAlgn="base" hangingPunct="1">
        <a:spcBef>
          <a:spcPct val="0"/>
        </a:spcBef>
        <a:spcAft>
          <a:spcPct val="0"/>
        </a:spcAft>
        <a:defRPr sz="2800" b="1">
          <a:solidFill>
            <a:srgbClr val="454545"/>
          </a:solidFill>
          <a:latin typeface="Calibri" pitchFamily="34" charset="0"/>
        </a:defRPr>
      </a:lvl2pPr>
      <a:lvl3pPr algn="l" rtl="0" eaLnBrk="1" fontAlgn="base" hangingPunct="1">
        <a:spcBef>
          <a:spcPct val="0"/>
        </a:spcBef>
        <a:spcAft>
          <a:spcPct val="0"/>
        </a:spcAft>
        <a:defRPr sz="2800" b="1">
          <a:solidFill>
            <a:srgbClr val="454545"/>
          </a:solidFill>
          <a:latin typeface="Calibri" pitchFamily="34" charset="0"/>
        </a:defRPr>
      </a:lvl3pPr>
      <a:lvl4pPr algn="l" rtl="0" eaLnBrk="1" fontAlgn="base" hangingPunct="1">
        <a:spcBef>
          <a:spcPct val="0"/>
        </a:spcBef>
        <a:spcAft>
          <a:spcPct val="0"/>
        </a:spcAft>
        <a:defRPr sz="2800" b="1">
          <a:solidFill>
            <a:srgbClr val="454545"/>
          </a:solidFill>
          <a:latin typeface="Calibri" pitchFamily="34" charset="0"/>
        </a:defRPr>
      </a:lvl4pPr>
      <a:lvl5pPr algn="l" rtl="0" eaLnBrk="1" fontAlgn="base" hangingPunct="1">
        <a:spcBef>
          <a:spcPct val="0"/>
        </a:spcBef>
        <a:spcAft>
          <a:spcPct val="0"/>
        </a:spcAft>
        <a:defRPr sz="2800" b="1">
          <a:solidFill>
            <a:srgbClr val="454545"/>
          </a:solidFill>
          <a:latin typeface="Calibri" pitchFamily="34" charset="0"/>
        </a:defRPr>
      </a:lvl5pPr>
      <a:lvl6pPr marL="457200" algn="l" rtl="0" eaLnBrk="1" fontAlgn="base" hangingPunct="1">
        <a:spcBef>
          <a:spcPct val="0"/>
        </a:spcBef>
        <a:spcAft>
          <a:spcPct val="0"/>
        </a:spcAft>
        <a:defRPr sz="2800" b="1">
          <a:solidFill>
            <a:srgbClr val="454545"/>
          </a:solidFill>
          <a:latin typeface="Calibri" pitchFamily="34" charset="0"/>
        </a:defRPr>
      </a:lvl6pPr>
      <a:lvl7pPr marL="914400" algn="l" rtl="0" eaLnBrk="1" fontAlgn="base" hangingPunct="1">
        <a:spcBef>
          <a:spcPct val="0"/>
        </a:spcBef>
        <a:spcAft>
          <a:spcPct val="0"/>
        </a:spcAft>
        <a:defRPr sz="2800" b="1">
          <a:solidFill>
            <a:srgbClr val="454545"/>
          </a:solidFill>
          <a:latin typeface="Calibri" pitchFamily="34" charset="0"/>
        </a:defRPr>
      </a:lvl7pPr>
      <a:lvl8pPr marL="1371600" algn="l" rtl="0" eaLnBrk="1" fontAlgn="base" hangingPunct="1">
        <a:spcBef>
          <a:spcPct val="0"/>
        </a:spcBef>
        <a:spcAft>
          <a:spcPct val="0"/>
        </a:spcAft>
        <a:defRPr sz="2800" b="1">
          <a:solidFill>
            <a:srgbClr val="454545"/>
          </a:solidFill>
          <a:latin typeface="Calibri" pitchFamily="34" charset="0"/>
        </a:defRPr>
      </a:lvl8pPr>
      <a:lvl9pPr marL="1828800" algn="l" rtl="0" eaLnBrk="1" fontAlgn="base" hangingPunct="1">
        <a:spcBef>
          <a:spcPct val="0"/>
        </a:spcBef>
        <a:spcAft>
          <a:spcPct val="0"/>
        </a:spcAft>
        <a:defRPr sz="2800" b="1">
          <a:solidFill>
            <a:srgbClr val="454545"/>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lang="fr-FR" sz="1600" b="1" kern="1200" dirty="0">
          <a:solidFill>
            <a:srgbClr val="5175B2"/>
          </a:solidFill>
          <a:latin typeface="+mn-lt"/>
          <a:ea typeface="+mn-ea"/>
          <a:cs typeface="+mn-cs"/>
        </a:defRPr>
      </a:lvl1pPr>
      <a:lvl2pPr marL="742950" indent="-285750" algn="l" rtl="0" eaLnBrk="1" fontAlgn="base" hangingPunct="1">
        <a:spcBef>
          <a:spcPct val="20000"/>
        </a:spcBef>
        <a:spcAft>
          <a:spcPct val="0"/>
        </a:spcAft>
        <a:buFont typeface="Arial" charset="0"/>
        <a:buChar char="–"/>
        <a:defRPr lang="fr-FR" sz="1600" kern="1200" dirty="0">
          <a:solidFill>
            <a:srgbClr val="454545"/>
          </a:solidFill>
          <a:latin typeface="+mn-lt"/>
          <a:ea typeface="+mn-ea"/>
          <a:cs typeface="+mn-cs"/>
        </a:defRPr>
      </a:lvl2pPr>
      <a:lvl3pPr marL="1143000" indent="-228600" algn="l" rtl="0" eaLnBrk="1" fontAlgn="base" hangingPunct="1">
        <a:spcBef>
          <a:spcPct val="20000"/>
        </a:spcBef>
        <a:spcAft>
          <a:spcPct val="0"/>
        </a:spcAft>
        <a:buFont typeface="Arial" charset="0"/>
        <a:buChar char="•"/>
        <a:defRPr lang="fr-FR" sz="1600" kern="1200" dirty="0">
          <a:solidFill>
            <a:srgbClr val="454545"/>
          </a:solidFill>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Image 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700" y="0"/>
            <a:ext cx="5883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p:txBody>
      </p:sp>
      <p:sp>
        <p:nvSpPr>
          <p:cNvPr id="10" name="Espace réservé du numéro de diapositive 6"/>
          <p:cNvSpPr txBox="1">
            <a:spLocks/>
          </p:cNvSpPr>
          <p:nvPr/>
        </p:nvSpPr>
        <p:spPr>
          <a:xfrm>
            <a:off x="250825" y="6256338"/>
            <a:ext cx="801688" cy="268287"/>
          </a:xfrm>
          <a:prstGeom prst="rect">
            <a:avLst/>
          </a:prstGeom>
        </p:spPr>
        <p:txBody>
          <a:bodyPr/>
          <a:lstStyle>
            <a:lvl1pPr algn="r">
              <a:defRPr sz="900">
                <a:solidFill>
                  <a:srgbClr val="0062A8"/>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rPr>
              <a:t>Page </a:t>
            </a:r>
            <a:fld id="{60956EC3-8622-42D9-9C1C-E0DBE30F9C84}" type="slidenum">
              <a:rPr kumimoji="0" lang="fr-FR" sz="900" b="0" i="0" u="none" strike="noStrike" kern="1200" cap="none" spc="0" normalizeH="0" baseline="0" noProof="0" smtClean="0">
                <a:ln>
                  <a:noFill/>
                </a:ln>
                <a:solidFill>
                  <a:srgbClr val="454545"/>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endParaRPr>
          </a:p>
        </p:txBody>
      </p:sp>
      <p:pic>
        <p:nvPicPr>
          <p:cNvPr id="1029" name="Picture 6" descr="P:\LOGOS\LOGO_ACAD_OCTOBRE_2016\logo_web_Versailles_2016_bleu.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86613" y="5840413"/>
            <a:ext cx="1549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208542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Lst>
  <p:txStyles>
    <p:titleStyle>
      <a:lvl1pPr algn="l" rtl="0" eaLnBrk="1" fontAlgn="base" hangingPunct="1">
        <a:spcBef>
          <a:spcPct val="0"/>
        </a:spcBef>
        <a:spcAft>
          <a:spcPct val="0"/>
        </a:spcAft>
        <a:defRPr lang="fr-FR" sz="2800" b="1" kern="1200" dirty="0">
          <a:solidFill>
            <a:srgbClr val="454545"/>
          </a:solidFill>
          <a:latin typeface="+mj-lt"/>
          <a:ea typeface="+mj-ea"/>
          <a:cs typeface="+mj-cs"/>
        </a:defRPr>
      </a:lvl1pPr>
      <a:lvl2pPr algn="l" rtl="0" eaLnBrk="1" fontAlgn="base" hangingPunct="1">
        <a:spcBef>
          <a:spcPct val="0"/>
        </a:spcBef>
        <a:spcAft>
          <a:spcPct val="0"/>
        </a:spcAft>
        <a:defRPr sz="2800" b="1">
          <a:solidFill>
            <a:srgbClr val="454545"/>
          </a:solidFill>
          <a:latin typeface="Calibri" pitchFamily="34" charset="0"/>
        </a:defRPr>
      </a:lvl2pPr>
      <a:lvl3pPr algn="l" rtl="0" eaLnBrk="1" fontAlgn="base" hangingPunct="1">
        <a:spcBef>
          <a:spcPct val="0"/>
        </a:spcBef>
        <a:spcAft>
          <a:spcPct val="0"/>
        </a:spcAft>
        <a:defRPr sz="2800" b="1">
          <a:solidFill>
            <a:srgbClr val="454545"/>
          </a:solidFill>
          <a:latin typeface="Calibri" pitchFamily="34" charset="0"/>
        </a:defRPr>
      </a:lvl3pPr>
      <a:lvl4pPr algn="l" rtl="0" eaLnBrk="1" fontAlgn="base" hangingPunct="1">
        <a:spcBef>
          <a:spcPct val="0"/>
        </a:spcBef>
        <a:spcAft>
          <a:spcPct val="0"/>
        </a:spcAft>
        <a:defRPr sz="2800" b="1">
          <a:solidFill>
            <a:srgbClr val="454545"/>
          </a:solidFill>
          <a:latin typeface="Calibri" pitchFamily="34" charset="0"/>
        </a:defRPr>
      </a:lvl4pPr>
      <a:lvl5pPr algn="l" rtl="0" eaLnBrk="1" fontAlgn="base" hangingPunct="1">
        <a:spcBef>
          <a:spcPct val="0"/>
        </a:spcBef>
        <a:spcAft>
          <a:spcPct val="0"/>
        </a:spcAft>
        <a:defRPr sz="2800" b="1">
          <a:solidFill>
            <a:srgbClr val="454545"/>
          </a:solidFill>
          <a:latin typeface="Calibri" pitchFamily="34" charset="0"/>
        </a:defRPr>
      </a:lvl5pPr>
      <a:lvl6pPr marL="457200" algn="l" rtl="0" eaLnBrk="1" fontAlgn="base" hangingPunct="1">
        <a:spcBef>
          <a:spcPct val="0"/>
        </a:spcBef>
        <a:spcAft>
          <a:spcPct val="0"/>
        </a:spcAft>
        <a:defRPr sz="2800" b="1">
          <a:solidFill>
            <a:srgbClr val="454545"/>
          </a:solidFill>
          <a:latin typeface="Calibri" pitchFamily="34" charset="0"/>
        </a:defRPr>
      </a:lvl6pPr>
      <a:lvl7pPr marL="914400" algn="l" rtl="0" eaLnBrk="1" fontAlgn="base" hangingPunct="1">
        <a:spcBef>
          <a:spcPct val="0"/>
        </a:spcBef>
        <a:spcAft>
          <a:spcPct val="0"/>
        </a:spcAft>
        <a:defRPr sz="2800" b="1">
          <a:solidFill>
            <a:srgbClr val="454545"/>
          </a:solidFill>
          <a:latin typeface="Calibri" pitchFamily="34" charset="0"/>
        </a:defRPr>
      </a:lvl7pPr>
      <a:lvl8pPr marL="1371600" algn="l" rtl="0" eaLnBrk="1" fontAlgn="base" hangingPunct="1">
        <a:spcBef>
          <a:spcPct val="0"/>
        </a:spcBef>
        <a:spcAft>
          <a:spcPct val="0"/>
        </a:spcAft>
        <a:defRPr sz="2800" b="1">
          <a:solidFill>
            <a:srgbClr val="454545"/>
          </a:solidFill>
          <a:latin typeface="Calibri" pitchFamily="34" charset="0"/>
        </a:defRPr>
      </a:lvl8pPr>
      <a:lvl9pPr marL="1828800" algn="l" rtl="0" eaLnBrk="1" fontAlgn="base" hangingPunct="1">
        <a:spcBef>
          <a:spcPct val="0"/>
        </a:spcBef>
        <a:spcAft>
          <a:spcPct val="0"/>
        </a:spcAft>
        <a:defRPr sz="2800" b="1">
          <a:solidFill>
            <a:srgbClr val="454545"/>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lang="fr-FR" sz="1600" b="1" kern="1200" dirty="0">
          <a:solidFill>
            <a:srgbClr val="5175B2"/>
          </a:solidFill>
          <a:latin typeface="+mn-lt"/>
          <a:ea typeface="+mn-ea"/>
          <a:cs typeface="+mn-cs"/>
        </a:defRPr>
      </a:lvl1pPr>
      <a:lvl2pPr marL="742950" indent="-285750" algn="l" rtl="0" eaLnBrk="1" fontAlgn="base" hangingPunct="1">
        <a:spcBef>
          <a:spcPct val="20000"/>
        </a:spcBef>
        <a:spcAft>
          <a:spcPct val="0"/>
        </a:spcAft>
        <a:buFont typeface="Arial" charset="0"/>
        <a:buChar char="–"/>
        <a:defRPr lang="fr-FR" sz="1600" kern="1200" dirty="0">
          <a:solidFill>
            <a:srgbClr val="454545"/>
          </a:solidFill>
          <a:latin typeface="+mn-lt"/>
          <a:ea typeface="+mn-ea"/>
          <a:cs typeface="+mn-cs"/>
        </a:defRPr>
      </a:lvl2pPr>
      <a:lvl3pPr marL="1143000" indent="-228600" algn="l" rtl="0" eaLnBrk="1" fontAlgn="base" hangingPunct="1">
        <a:spcBef>
          <a:spcPct val="20000"/>
        </a:spcBef>
        <a:spcAft>
          <a:spcPct val="0"/>
        </a:spcAft>
        <a:buFont typeface="Arial" charset="0"/>
        <a:buChar char="•"/>
        <a:defRPr lang="fr-FR" sz="1600" kern="1200" dirty="0">
          <a:solidFill>
            <a:srgbClr val="454545"/>
          </a:solidFill>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Image 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700" y="0"/>
            <a:ext cx="5883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p:txBody>
      </p:sp>
      <p:sp>
        <p:nvSpPr>
          <p:cNvPr id="10" name="Espace réservé du numéro de diapositive 6"/>
          <p:cNvSpPr txBox="1">
            <a:spLocks/>
          </p:cNvSpPr>
          <p:nvPr/>
        </p:nvSpPr>
        <p:spPr>
          <a:xfrm>
            <a:off x="250825" y="6256338"/>
            <a:ext cx="801688" cy="268287"/>
          </a:xfrm>
          <a:prstGeom prst="rect">
            <a:avLst/>
          </a:prstGeom>
        </p:spPr>
        <p:txBody>
          <a:bodyPr/>
          <a:lstStyle>
            <a:lvl1pPr algn="r">
              <a:defRPr sz="900">
                <a:solidFill>
                  <a:srgbClr val="0062A8"/>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rPr>
              <a:t>Page </a:t>
            </a:r>
            <a:fld id="{60956EC3-8622-42D9-9C1C-E0DBE30F9C84}" type="slidenum">
              <a:rPr kumimoji="0" lang="fr-FR" sz="900" b="0" i="0" u="none" strike="noStrike" kern="1200" cap="none" spc="0" normalizeH="0" baseline="0" noProof="0" smtClean="0">
                <a:ln>
                  <a:noFill/>
                </a:ln>
                <a:solidFill>
                  <a:srgbClr val="454545"/>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endParaRPr>
          </a:p>
        </p:txBody>
      </p:sp>
      <p:pic>
        <p:nvPicPr>
          <p:cNvPr id="1029" name="Picture 6" descr="P:\LOGOS\LOGO_ACAD_OCTOBRE_2016\logo_web_Versailles_2016_bleu.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86613" y="5840413"/>
            <a:ext cx="1549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082504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Lst>
  <p:txStyles>
    <p:titleStyle>
      <a:lvl1pPr algn="l" rtl="0" eaLnBrk="1" fontAlgn="base" hangingPunct="1">
        <a:spcBef>
          <a:spcPct val="0"/>
        </a:spcBef>
        <a:spcAft>
          <a:spcPct val="0"/>
        </a:spcAft>
        <a:defRPr lang="fr-FR" sz="2800" b="1" kern="1200" dirty="0">
          <a:solidFill>
            <a:srgbClr val="454545"/>
          </a:solidFill>
          <a:latin typeface="+mj-lt"/>
          <a:ea typeface="+mj-ea"/>
          <a:cs typeface="+mj-cs"/>
        </a:defRPr>
      </a:lvl1pPr>
      <a:lvl2pPr algn="l" rtl="0" eaLnBrk="1" fontAlgn="base" hangingPunct="1">
        <a:spcBef>
          <a:spcPct val="0"/>
        </a:spcBef>
        <a:spcAft>
          <a:spcPct val="0"/>
        </a:spcAft>
        <a:defRPr sz="2800" b="1">
          <a:solidFill>
            <a:srgbClr val="454545"/>
          </a:solidFill>
          <a:latin typeface="Calibri" pitchFamily="34" charset="0"/>
        </a:defRPr>
      </a:lvl2pPr>
      <a:lvl3pPr algn="l" rtl="0" eaLnBrk="1" fontAlgn="base" hangingPunct="1">
        <a:spcBef>
          <a:spcPct val="0"/>
        </a:spcBef>
        <a:spcAft>
          <a:spcPct val="0"/>
        </a:spcAft>
        <a:defRPr sz="2800" b="1">
          <a:solidFill>
            <a:srgbClr val="454545"/>
          </a:solidFill>
          <a:latin typeface="Calibri" pitchFamily="34" charset="0"/>
        </a:defRPr>
      </a:lvl3pPr>
      <a:lvl4pPr algn="l" rtl="0" eaLnBrk="1" fontAlgn="base" hangingPunct="1">
        <a:spcBef>
          <a:spcPct val="0"/>
        </a:spcBef>
        <a:spcAft>
          <a:spcPct val="0"/>
        </a:spcAft>
        <a:defRPr sz="2800" b="1">
          <a:solidFill>
            <a:srgbClr val="454545"/>
          </a:solidFill>
          <a:latin typeface="Calibri" pitchFamily="34" charset="0"/>
        </a:defRPr>
      </a:lvl4pPr>
      <a:lvl5pPr algn="l" rtl="0" eaLnBrk="1" fontAlgn="base" hangingPunct="1">
        <a:spcBef>
          <a:spcPct val="0"/>
        </a:spcBef>
        <a:spcAft>
          <a:spcPct val="0"/>
        </a:spcAft>
        <a:defRPr sz="2800" b="1">
          <a:solidFill>
            <a:srgbClr val="454545"/>
          </a:solidFill>
          <a:latin typeface="Calibri" pitchFamily="34" charset="0"/>
        </a:defRPr>
      </a:lvl5pPr>
      <a:lvl6pPr marL="457200" algn="l" rtl="0" eaLnBrk="1" fontAlgn="base" hangingPunct="1">
        <a:spcBef>
          <a:spcPct val="0"/>
        </a:spcBef>
        <a:spcAft>
          <a:spcPct val="0"/>
        </a:spcAft>
        <a:defRPr sz="2800" b="1">
          <a:solidFill>
            <a:srgbClr val="454545"/>
          </a:solidFill>
          <a:latin typeface="Calibri" pitchFamily="34" charset="0"/>
        </a:defRPr>
      </a:lvl6pPr>
      <a:lvl7pPr marL="914400" algn="l" rtl="0" eaLnBrk="1" fontAlgn="base" hangingPunct="1">
        <a:spcBef>
          <a:spcPct val="0"/>
        </a:spcBef>
        <a:spcAft>
          <a:spcPct val="0"/>
        </a:spcAft>
        <a:defRPr sz="2800" b="1">
          <a:solidFill>
            <a:srgbClr val="454545"/>
          </a:solidFill>
          <a:latin typeface="Calibri" pitchFamily="34" charset="0"/>
        </a:defRPr>
      </a:lvl7pPr>
      <a:lvl8pPr marL="1371600" algn="l" rtl="0" eaLnBrk="1" fontAlgn="base" hangingPunct="1">
        <a:spcBef>
          <a:spcPct val="0"/>
        </a:spcBef>
        <a:spcAft>
          <a:spcPct val="0"/>
        </a:spcAft>
        <a:defRPr sz="2800" b="1">
          <a:solidFill>
            <a:srgbClr val="454545"/>
          </a:solidFill>
          <a:latin typeface="Calibri" pitchFamily="34" charset="0"/>
        </a:defRPr>
      </a:lvl8pPr>
      <a:lvl9pPr marL="1828800" algn="l" rtl="0" eaLnBrk="1" fontAlgn="base" hangingPunct="1">
        <a:spcBef>
          <a:spcPct val="0"/>
        </a:spcBef>
        <a:spcAft>
          <a:spcPct val="0"/>
        </a:spcAft>
        <a:defRPr sz="2800" b="1">
          <a:solidFill>
            <a:srgbClr val="454545"/>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lang="fr-FR" sz="1600" b="1" kern="1200" dirty="0">
          <a:solidFill>
            <a:srgbClr val="5175B2"/>
          </a:solidFill>
          <a:latin typeface="+mn-lt"/>
          <a:ea typeface="+mn-ea"/>
          <a:cs typeface="+mn-cs"/>
        </a:defRPr>
      </a:lvl1pPr>
      <a:lvl2pPr marL="742950" indent="-285750" algn="l" rtl="0" eaLnBrk="1" fontAlgn="base" hangingPunct="1">
        <a:spcBef>
          <a:spcPct val="20000"/>
        </a:spcBef>
        <a:spcAft>
          <a:spcPct val="0"/>
        </a:spcAft>
        <a:buFont typeface="Arial" charset="0"/>
        <a:buChar char="–"/>
        <a:defRPr lang="fr-FR" sz="1600" kern="1200" dirty="0">
          <a:solidFill>
            <a:srgbClr val="454545"/>
          </a:solidFill>
          <a:latin typeface="+mn-lt"/>
          <a:ea typeface="+mn-ea"/>
          <a:cs typeface="+mn-cs"/>
        </a:defRPr>
      </a:lvl2pPr>
      <a:lvl3pPr marL="1143000" indent="-228600" algn="l" rtl="0" eaLnBrk="1" fontAlgn="base" hangingPunct="1">
        <a:spcBef>
          <a:spcPct val="20000"/>
        </a:spcBef>
        <a:spcAft>
          <a:spcPct val="0"/>
        </a:spcAft>
        <a:buFont typeface="Arial" charset="0"/>
        <a:buChar char="•"/>
        <a:defRPr lang="fr-FR" sz="1600" kern="1200" dirty="0">
          <a:solidFill>
            <a:srgbClr val="454545"/>
          </a:solidFill>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1325562"/>
          </a:xfrm>
          <a:prstGeom prst="rect">
            <a:avLst/>
          </a:prstGeom>
        </p:spPr>
        <p:txBody>
          <a:bodyPr vert="horz" lIns="91440" tIns="45720" rIns="91440" bIns="45720" rtlCol="0" anchor="ctr">
            <a:normAutofit/>
          </a:bodyPr>
          <a:lstStyle/>
          <a:p>
            <a:r>
              <a:rPr lang="fr-FR" smtClean="0"/>
              <a:t>Modifiez le style du titre</a:t>
            </a:r>
            <a:endParaRPr lang="en-US"/>
          </a:p>
        </p:txBody>
      </p:sp>
      <p:sp>
        <p:nvSpPr>
          <p:cNvPr id="3" name="Text Placeholder 2"/>
          <p:cNvSpPr>
            <a:spLocks noGrp="1"/>
          </p:cNvSpPr>
          <p:nvPr>
            <p:ph type="body" idx="1"/>
          </p:nvPr>
        </p:nvSpPr>
        <p:spPr>
          <a:xfrm>
            <a:off x="628650" y="1820863"/>
            <a:ext cx="7886700" cy="4351337"/>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2"/>
          </p:nvPr>
        </p:nvSpPr>
        <p:spPr>
          <a:xfrm>
            <a:off x="628650" y="6356351"/>
            <a:ext cx="245745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A309A6D-C09C-4548-B29A-6CF363A7E532}" type="datetimeFigureOut">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29/09/2019</a:t>
            </a:fld>
            <a:endParaRPr kumimoji="0" lang="fr-B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F4668DC-857F-487D-BFFA-8C0CA5037977}" type="slidenum">
              <a:rPr kumimoji="0" lang="fr-BE"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BE"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952857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Lst>
  <p:txStyles>
    <p:titleStyle>
      <a:lvl1pPr algn="l"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Image 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700" y="0"/>
            <a:ext cx="5883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p:txBody>
      </p:sp>
      <p:sp>
        <p:nvSpPr>
          <p:cNvPr id="10" name="Espace réservé du numéro de diapositive 6"/>
          <p:cNvSpPr txBox="1">
            <a:spLocks/>
          </p:cNvSpPr>
          <p:nvPr/>
        </p:nvSpPr>
        <p:spPr>
          <a:xfrm>
            <a:off x="250825" y="6256338"/>
            <a:ext cx="801688" cy="268287"/>
          </a:xfrm>
          <a:prstGeom prst="rect">
            <a:avLst/>
          </a:prstGeom>
        </p:spPr>
        <p:txBody>
          <a:bodyPr/>
          <a:lstStyle>
            <a:lvl1pPr algn="r">
              <a:defRPr sz="900">
                <a:solidFill>
                  <a:srgbClr val="0062A8"/>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rPr>
              <a:t>Page </a:t>
            </a:r>
            <a:fld id="{60956EC3-8622-42D9-9C1C-E0DBE30F9C84}" type="slidenum">
              <a:rPr kumimoji="0" lang="fr-FR" sz="900" b="0" i="0" u="none" strike="noStrike" kern="1200" cap="none" spc="0" normalizeH="0" baseline="0" noProof="0" smtClean="0">
                <a:ln>
                  <a:noFill/>
                </a:ln>
                <a:solidFill>
                  <a:srgbClr val="454545"/>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endParaRPr>
          </a:p>
        </p:txBody>
      </p:sp>
      <p:pic>
        <p:nvPicPr>
          <p:cNvPr id="1029" name="Picture 6" descr="P:\LOGOS\LOGO_ACAD_OCTOBRE_2016\logo_web_Versailles_2016_bleu.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86613" y="5840413"/>
            <a:ext cx="1549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1385606"/>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Lst>
  <p:txStyles>
    <p:titleStyle>
      <a:lvl1pPr algn="l" rtl="0" eaLnBrk="1" fontAlgn="base" hangingPunct="1">
        <a:spcBef>
          <a:spcPct val="0"/>
        </a:spcBef>
        <a:spcAft>
          <a:spcPct val="0"/>
        </a:spcAft>
        <a:defRPr lang="fr-FR" sz="2800" b="1" kern="1200" dirty="0">
          <a:solidFill>
            <a:srgbClr val="454545"/>
          </a:solidFill>
          <a:latin typeface="+mj-lt"/>
          <a:ea typeface="+mj-ea"/>
          <a:cs typeface="+mj-cs"/>
        </a:defRPr>
      </a:lvl1pPr>
      <a:lvl2pPr algn="l" rtl="0" eaLnBrk="1" fontAlgn="base" hangingPunct="1">
        <a:spcBef>
          <a:spcPct val="0"/>
        </a:spcBef>
        <a:spcAft>
          <a:spcPct val="0"/>
        </a:spcAft>
        <a:defRPr sz="2800" b="1">
          <a:solidFill>
            <a:srgbClr val="454545"/>
          </a:solidFill>
          <a:latin typeface="Calibri" pitchFamily="34" charset="0"/>
        </a:defRPr>
      </a:lvl2pPr>
      <a:lvl3pPr algn="l" rtl="0" eaLnBrk="1" fontAlgn="base" hangingPunct="1">
        <a:spcBef>
          <a:spcPct val="0"/>
        </a:spcBef>
        <a:spcAft>
          <a:spcPct val="0"/>
        </a:spcAft>
        <a:defRPr sz="2800" b="1">
          <a:solidFill>
            <a:srgbClr val="454545"/>
          </a:solidFill>
          <a:latin typeface="Calibri" pitchFamily="34" charset="0"/>
        </a:defRPr>
      </a:lvl3pPr>
      <a:lvl4pPr algn="l" rtl="0" eaLnBrk="1" fontAlgn="base" hangingPunct="1">
        <a:spcBef>
          <a:spcPct val="0"/>
        </a:spcBef>
        <a:spcAft>
          <a:spcPct val="0"/>
        </a:spcAft>
        <a:defRPr sz="2800" b="1">
          <a:solidFill>
            <a:srgbClr val="454545"/>
          </a:solidFill>
          <a:latin typeface="Calibri" pitchFamily="34" charset="0"/>
        </a:defRPr>
      </a:lvl4pPr>
      <a:lvl5pPr algn="l" rtl="0" eaLnBrk="1" fontAlgn="base" hangingPunct="1">
        <a:spcBef>
          <a:spcPct val="0"/>
        </a:spcBef>
        <a:spcAft>
          <a:spcPct val="0"/>
        </a:spcAft>
        <a:defRPr sz="2800" b="1">
          <a:solidFill>
            <a:srgbClr val="454545"/>
          </a:solidFill>
          <a:latin typeface="Calibri" pitchFamily="34" charset="0"/>
        </a:defRPr>
      </a:lvl5pPr>
      <a:lvl6pPr marL="457200" algn="l" rtl="0" eaLnBrk="1" fontAlgn="base" hangingPunct="1">
        <a:spcBef>
          <a:spcPct val="0"/>
        </a:spcBef>
        <a:spcAft>
          <a:spcPct val="0"/>
        </a:spcAft>
        <a:defRPr sz="2800" b="1">
          <a:solidFill>
            <a:srgbClr val="454545"/>
          </a:solidFill>
          <a:latin typeface="Calibri" pitchFamily="34" charset="0"/>
        </a:defRPr>
      </a:lvl6pPr>
      <a:lvl7pPr marL="914400" algn="l" rtl="0" eaLnBrk="1" fontAlgn="base" hangingPunct="1">
        <a:spcBef>
          <a:spcPct val="0"/>
        </a:spcBef>
        <a:spcAft>
          <a:spcPct val="0"/>
        </a:spcAft>
        <a:defRPr sz="2800" b="1">
          <a:solidFill>
            <a:srgbClr val="454545"/>
          </a:solidFill>
          <a:latin typeface="Calibri" pitchFamily="34" charset="0"/>
        </a:defRPr>
      </a:lvl7pPr>
      <a:lvl8pPr marL="1371600" algn="l" rtl="0" eaLnBrk="1" fontAlgn="base" hangingPunct="1">
        <a:spcBef>
          <a:spcPct val="0"/>
        </a:spcBef>
        <a:spcAft>
          <a:spcPct val="0"/>
        </a:spcAft>
        <a:defRPr sz="2800" b="1">
          <a:solidFill>
            <a:srgbClr val="454545"/>
          </a:solidFill>
          <a:latin typeface="Calibri" pitchFamily="34" charset="0"/>
        </a:defRPr>
      </a:lvl8pPr>
      <a:lvl9pPr marL="1828800" algn="l" rtl="0" eaLnBrk="1" fontAlgn="base" hangingPunct="1">
        <a:spcBef>
          <a:spcPct val="0"/>
        </a:spcBef>
        <a:spcAft>
          <a:spcPct val="0"/>
        </a:spcAft>
        <a:defRPr sz="2800" b="1">
          <a:solidFill>
            <a:srgbClr val="454545"/>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lang="fr-FR" sz="1600" b="1" kern="1200" dirty="0">
          <a:solidFill>
            <a:srgbClr val="5175B2"/>
          </a:solidFill>
          <a:latin typeface="+mn-lt"/>
          <a:ea typeface="+mn-ea"/>
          <a:cs typeface="+mn-cs"/>
        </a:defRPr>
      </a:lvl1pPr>
      <a:lvl2pPr marL="742950" indent="-285750" algn="l" rtl="0" eaLnBrk="1" fontAlgn="base" hangingPunct="1">
        <a:spcBef>
          <a:spcPct val="20000"/>
        </a:spcBef>
        <a:spcAft>
          <a:spcPct val="0"/>
        </a:spcAft>
        <a:buFont typeface="Arial" charset="0"/>
        <a:buChar char="–"/>
        <a:defRPr lang="fr-FR" sz="1600" kern="1200" dirty="0">
          <a:solidFill>
            <a:srgbClr val="454545"/>
          </a:solidFill>
          <a:latin typeface="+mn-lt"/>
          <a:ea typeface="+mn-ea"/>
          <a:cs typeface="+mn-cs"/>
        </a:defRPr>
      </a:lvl2pPr>
      <a:lvl3pPr marL="1143000" indent="-228600" algn="l" rtl="0" eaLnBrk="1" fontAlgn="base" hangingPunct="1">
        <a:spcBef>
          <a:spcPct val="20000"/>
        </a:spcBef>
        <a:spcAft>
          <a:spcPct val="0"/>
        </a:spcAft>
        <a:buFont typeface="Arial" charset="0"/>
        <a:buChar char="•"/>
        <a:defRPr lang="fr-FR" sz="1600" kern="1200" dirty="0">
          <a:solidFill>
            <a:srgbClr val="454545"/>
          </a:solidFill>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Image 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700" y="0"/>
            <a:ext cx="5883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p:txBody>
      </p:sp>
      <p:sp>
        <p:nvSpPr>
          <p:cNvPr id="10" name="Espace réservé du numéro de diapositive 6"/>
          <p:cNvSpPr txBox="1">
            <a:spLocks/>
          </p:cNvSpPr>
          <p:nvPr/>
        </p:nvSpPr>
        <p:spPr>
          <a:xfrm>
            <a:off x="250825" y="6256338"/>
            <a:ext cx="801688" cy="268287"/>
          </a:xfrm>
          <a:prstGeom prst="rect">
            <a:avLst/>
          </a:prstGeom>
        </p:spPr>
        <p:txBody>
          <a:bodyPr/>
          <a:lstStyle>
            <a:lvl1pPr algn="r">
              <a:defRPr sz="900">
                <a:solidFill>
                  <a:srgbClr val="0062A8"/>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rPr>
              <a:t>Page </a:t>
            </a:r>
            <a:fld id="{60956EC3-8622-42D9-9C1C-E0DBE30F9C84}" type="slidenum">
              <a:rPr kumimoji="0" lang="fr-FR" sz="900" b="0" i="0" u="none" strike="noStrike" kern="1200" cap="none" spc="0" normalizeH="0" baseline="0" noProof="0" smtClean="0">
                <a:ln>
                  <a:noFill/>
                </a:ln>
                <a:solidFill>
                  <a:srgbClr val="454545"/>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endParaRPr>
          </a:p>
        </p:txBody>
      </p:sp>
      <p:pic>
        <p:nvPicPr>
          <p:cNvPr id="1029" name="Picture 6" descr="P:\LOGOS\LOGO_ACAD_OCTOBRE_2016\logo_web_Versailles_2016_bleu.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86613" y="5840413"/>
            <a:ext cx="1549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10598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rtl="0" eaLnBrk="1" fontAlgn="base" hangingPunct="1">
        <a:spcBef>
          <a:spcPct val="0"/>
        </a:spcBef>
        <a:spcAft>
          <a:spcPct val="0"/>
        </a:spcAft>
        <a:defRPr lang="fr-FR" sz="2800" b="1" kern="1200" dirty="0">
          <a:solidFill>
            <a:srgbClr val="454545"/>
          </a:solidFill>
          <a:latin typeface="+mj-lt"/>
          <a:ea typeface="+mj-ea"/>
          <a:cs typeface="+mj-cs"/>
        </a:defRPr>
      </a:lvl1pPr>
      <a:lvl2pPr algn="l" rtl="0" eaLnBrk="1" fontAlgn="base" hangingPunct="1">
        <a:spcBef>
          <a:spcPct val="0"/>
        </a:spcBef>
        <a:spcAft>
          <a:spcPct val="0"/>
        </a:spcAft>
        <a:defRPr sz="2800" b="1">
          <a:solidFill>
            <a:srgbClr val="454545"/>
          </a:solidFill>
          <a:latin typeface="Calibri" pitchFamily="34" charset="0"/>
        </a:defRPr>
      </a:lvl2pPr>
      <a:lvl3pPr algn="l" rtl="0" eaLnBrk="1" fontAlgn="base" hangingPunct="1">
        <a:spcBef>
          <a:spcPct val="0"/>
        </a:spcBef>
        <a:spcAft>
          <a:spcPct val="0"/>
        </a:spcAft>
        <a:defRPr sz="2800" b="1">
          <a:solidFill>
            <a:srgbClr val="454545"/>
          </a:solidFill>
          <a:latin typeface="Calibri" pitchFamily="34" charset="0"/>
        </a:defRPr>
      </a:lvl3pPr>
      <a:lvl4pPr algn="l" rtl="0" eaLnBrk="1" fontAlgn="base" hangingPunct="1">
        <a:spcBef>
          <a:spcPct val="0"/>
        </a:spcBef>
        <a:spcAft>
          <a:spcPct val="0"/>
        </a:spcAft>
        <a:defRPr sz="2800" b="1">
          <a:solidFill>
            <a:srgbClr val="454545"/>
          </a:solidFill>
          <a:latin typeface="Calibri" pitchFamily="34" charset="0"/>
        </a:defRPr>
      </a:lvl4pPr>
      <a:lvl5pPr algn="l" rtl="0" eaLnBrk="1" fontAlgn="base" hangingPunct="1">
        <a:spcBef>
          <a:spcPct val="0"/>
        </a:spcBef>
        <a:spcAft>
          <a:spcPct val="0"/>
        </a:spcAft>
        <a:defRPr sz="2800" b="1">
          <a:solidFill>
            <a:srgbClr val="454545"/>
          </a:solidFill>
          <a:latin typeface="Calibri" pitchFamily="34" charset="0"/>
        </a:defRPr>
      </a:lvl5pPr>
      <a:lvl6pPr marL="457200" algn="l" rtl="0" eaLnBrk="1" fontAlgn="base" hangingPunct="1">
        <a:spcBef>
          <a:spcPct val="0"/>
        </a:spcBef>
        <a:spcAft>
          <a:spcPct val="0"/>
        </a:spcAft>
        <a:defRPr sz="2800" b="1">
          <a:solidFill>
            <a:srgbClr val="454545"/>
          </a:solidFill>
          <a:latin typeface="Calibri" pitchFamily="34" charset="0"/>
        </a:defRPr>
      </a:lvl6pPr>
      <a:lvl7pPr marL="914400" algn="l" rtl="0" eaLnBrk="1" fontAlgn="base" hangingPunct="1">
        <a:spcBef>
          <a:spcPct val="0"/>
        </a:spcBef>
        <a:spcAft>
          <a:spcPct val="0"/>
        </a:spcAft>
        <a:defRPr sz="2800" b="1">
          <a:solidFill>
            <a:srgbClr val="454545"/>
          </a:solidFill>
          <a:latin typeface="Calibri" pitchFamily="34" charset="0"/>
        </a:defRPr>
      </a:lvl7pPr>
      <a:lvl8pPr marL="1371600" algn="l" rtl="0" eaLnBrk="1" fontAlgn="base" hangingPunct="1">
        <a:spcBef>
          <a:spcPct val="0"/>
        </a:spcBef>
        <a:spcAft>
          <a:spcPct val="0"/>
        </a:spcAft>
        <a:defRPr sz="2800" b="1">
          <a:solidFill>
            <a:srgbClr val="454545"/>
          </a:solidFill>
          <a:latin typeface="Calibri" pitchFamily="34" charset="0"/>
        </a:defRPr>
      </a:lvl8pPr>
      <a:lvl9pPr marL="1828800" algn="l" rtl="0" eaLnBrk="1" fontAlgn="base" hangingPunct="1">
        <a:spcBef>
          <a:spcPct val="0"/>
        </a:spcBef>
        <a:spcAft>
          <a:spcPct val="0"/>
        </a:spcAft>
        <a:defRPr sz="2800" b="1">
          <a:solidFill>
            <a:srgbClr val="454545"/>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lang="fr-FR" sz="1600" b="1" kern="1200" dirty="0">
          <a:solidFill>
            <a:srgbClr val="5175B2"/>
          </a:solidFill>
          <a:latin typeface="+mn-lt"/>
          <a:ea typeface="+mn-ea"/>
          <a:cs typeface="+mn-cs"/>
        </a:defRPr>
      </a:lvl1pPr>
      <a:lvl2pPr marL="742950" indent="-285750" algn="l" rtl="0" eaLnBrk="1" fontAlgn="base" hangingPunct="1">
        <a:spcBef>
          <a:spcPct val="20000"/>
        </a:spcBef>
        <a:spcAft>
          <a:spcPct val="0"/>
        </a:spcAft>
        <a:buFont typeface="Arial" charset="0"/>
        <a:buChar char="–"/>
        <a:defRPr lang="fr-FR" sz="1600" kern="1200" dirty="0">
          <a:solidFill>
            <a:srgbClr val="454545"/>
          </a:solidFill>
          <a:latin typeface="+mn-lt"/>
          <a:ea typeface="+mn-ea"/>
          <a:cs typeface="+mn-cs"/>
        </a:defRPr>
      </a:lvl2pPr>
      <a:lvl3pPr marL="1143000" indent="-228600" algn="l" rtl="0" eaLnBrk="1" fontAlgn="base" hangingPunct="1">
        <a:spcBef>
          <a:spcPct val="20000"/>
        </a:spcBef>
        <a:spcAft>
          <a:spcPct val="0"/>
        </a:spcAft>
        <a:buFont typeface="Arial" charset="0"/>
        <a:buChar char="•"/>
        <a:defRPr lang="fr-FR" sz="1600" kern="1200" dirty="0">
          <a:solidFill>
            <a:srgbClr val="454545"/>
          </a:solidFill>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Image 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700" y="0"/>
            <a:ext cx="5883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p:txBody>
      </p:sp>
      <p:sp>
        <p:nvSpPr>
          <p:cNvPr id="10" name="Espace réservé du numéro de diapositive 6"/>
          <p:cNvSpPr txBox="1">
            <a:spLocks/>
          </p:cNvSpPr>
          <p:nvPr/>
        </p:nvSpPr>
        <p:spPr>
          <a:xfrm>
            <a:off x="250825" y="6256338"/>
            <a:ext cx="801688" cy="268287"/>
          </a:xfrm>
          <a:prstGeom prst="rect">
            <a:avLst/>
          </a:prstGeom>
        </p:spPr>
        <p:txBody>
          <a:bodyPr/>
          <a:lstStyle>
            <a:lvl1pPr algn="r">
              <a:defRPr sz="900">
                <a:solidFill>
                  <a:srgbClr val="0062A8"/>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rPr>
              <a:t>Page </a:t>
            </a:r>
            <a:fld id="{60956EC3-8622-42D9-9C1C-E0DBE30F9C84}" type="slidenum">
              <a:rPr kumimoji="0" lang="fr-FR" sz="900" b="0" i="0" u="none" strike="noStrike" kern="1200" cap="none" spc="0" normalizeH="0" baseline="0" noProof="0" smtClean="0">
                <a:ln>
                  <a:noFill/>
                </a:ln>
                <a:solidFill>
                  <a:srgbClr val="454545"/>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endParaRPr>
          </a:p>
        </p:txBody>
      </p:sp>
      <p:pic>
        <p:nvPicPr>
          <p:cNvPr id="1029" name="Picture 6" descr="P:\LOGOS\LOGO_ACAD_OCTOBRE_2016\logo_web_Versailles_2016_bleu.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86613" y="5840413"/>
            <a:ext cx="1549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637860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txStyles>
    <p:titleStyle>
      <a:lvl1pPr algn="l" rtl="0" eaLnBrk="1" fontAlgn="base" hangingPunct="1">
        <a:spcBef>
          <a:spcPct val="0"/>
        </a:spcBef>
        <a:spcAft>
          <a:spcPct val="0"/>
        </a:spcAft>
        <a:defRPr lang="fr-FR" sz="2800" b="1" kern="1200" dirty="0">
          <a:solidFill>
            <a:srgbClr val="454545"/>
          </a:solidFill>
          <a:latin typeface="+mj-lt"/>
          <a:ea typeface="+mj-ea"/>
          <a:cs typeface="+mj-cs"/>
        </a:defRPr>
      </a:lvl1pPr>
      <a:lvl2pPr algn="l" rtl="0" eaLnBrk="1" fontAlgn="base" hangingPunct="1">
        <a:spcBef>
          <a:spcPct val="0"/>
        </a:spcBef>
        <a:spcAft>
          <a:spcPct val="0"/>
        </a:spcAft>
        <a:defRPr sz="2800" b="1">
          <a:solidFill>
            <a:srgbClr val="454545"/>
          </a:solidFill>
          <a:latin typeface="Calibri" pitchFamily="34" charset="0"/>
        </a:defRPr>
      </a:lvl2pPr>
      <a:lvl3pPr algn="l" rtl="0" eaLnBrk="1" fontAlgn="base" hangingPunct="1">
        <a:spcBef>
          <a:spcPct val="0"/>
        </a:spcBef>
        <a:spcAft>
          <a:spcPct val="0"/>
        </a:spcAft>
        <a:defRPr sz="2800" b="1">
          <a:solidFill>
            <a:srgbClr val="454545"/>
          </a:solidFill>
          <a:latin typeface="Calibri" pitchFamily="34" charset="0"/>
        </a:defRPr>
      </a:lvl3pPr>
      <a:lvl4pPr algn="l" rtl="0" eaLnBrk="1" fontAlgn="base" hangingPunct="1">
        <a:spcBef>
          <a:spcPct val="0"/>
        </a:spcBef>
        <a:spcAft>
          <a:spcPct val="0"/>
        </a:spcAft>
        <a:defRPr sz="2800" b="1">
          <a:solidFill>
            <a:srgbClr val="454545"/>
          </a:solidFill>
          <a:latin typeface="Calibri" pitchFamily="34" charset="0"/>
        </a:defRPr>
      </a:lvl4pPr>
      <a:lvl5pPr algn="l" rtl="0" eaLnBrk="1" fontAlgn="base" hangingPunct="1">
        <a:spcBef>
          <a:spcPct val="0"/>
        </a:spcBef>
        <a:spcAft>
          <a:spcPct val="0"/>
        </a:spcAft>
        <a:defRPr sz="2800" b="1">
          <a:solidFill>
            <a:srgbClr val="454545"/>
          </a:solidFill>
          <a:latin typeface="Calibri" pitchFamily="34" charset="0"/>
        </a:defRPr>
      </a:lvl5pPr>
      <a:lvl6pPr marL="457200" algn="l" rtl="0" eaLnBrk="1" fontAlgn="base" hangingPunct="1">
        <a:spcBef>
          <a:spcPct val="0"/>
        </a:spcBef>
        <a:spcAft>
          <a:spcPct val="0"/>
        </a:spcAft>
        <a:defRPr sz="2800" b="1">
          <a:solidFill>
            <a:srgbClr val="454545"/>
          </a:solidFill>
          <a:latin typeface="Calibri" pitchFamily="34" charset="0"/>
        </a:defRPr>
      </a:lvl6pPr>
      <a:lvl7pPr marL="914400" algn="l" rtl="0" eaLnBrk="1" fontAlgn="base" hangingPunct="1">
        <a:spcBef>
          <a:spcPct val="0"/>
        </a:spcBef>
        <a:spcAft>
          <a:spcPct val="0"/>
        </a:spcAft>
        <a:defRPr sz="2800" b="1">
          <a:solidFill>
            <a:srgbClr val="454545"/>
          </a:solidFill>
          <a:latin typeface="Calibri" pitchFamily="34" charset="0"/>
        </a:defRPr>
      </a:lvl7pPr>
      <a:lvl8pPr marL="1371600" algn="l" rtl="0" eaLnBrk="1" fontAlgn="base" hangingPunct="1">
        <a:spcBef>
          <a:spcPct val="0"/>
        </a:spcBef>
        <a:spcAft>
          <a:spcPct val="0"/>
        </a:spcAft>
        <a:defRPr sz="2800" b="1">
          <a:solidFill>
            <a:srgbClr val="454545"/>
          </a:solidFill>
          <a:latin typeface="Calibri" pitchFamily="34" charset="0"/>
        </a:defRPr>
      </a:lvl8pPr>
      <a:lvl9pPr marL="1828800" algn="l" rtl="0" eaLnBrk="1" fontAlgn="base" hangingPunct="1">
        <a:spcBef>
          <a:spcPct val="0"/>
        </a:spcBef>
        <a:spcAft>
          <a:spcPct val="0"/>
        </a:spcAft>
        <a:defRPr sz="2800" b="1">
          <a:solidFill>
            <a:srgbClr val="454545"/>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lang="fr-FR" sz="1600" b="1" kern="1200" dirty="0">
          <a:solidFill>
            <a:srgbClr val="5175B2"/>
          </a:solidFill>
          <a:latin typeface="+mn-lt"/>
          <a:ea typeface="+mn-ea"/>
          <a:cs typeface="+mn-cs"/>
        </a:defRPr>
      </a:lvl1pPr>
      <a:lvl2pPr marL="742950" indent="-285750" algn="l" rtl="0" eaLnBrk="1" fontAlgn="base" hangingPunct="1">
        <a:spcBef>
          <a:spcPct val="20000"/>
        </a:spcBef>
        <a:spcAft>
          <a:spcPct val="0"/>
        </a:spcAft>
        <a:buFont typeface="Arial" charset="0"/>
        <a:buChar char="–"/>
        <a:defRPr lang="fr-FR" sz="1600" kern="1200" dirty="0">
          <a:solidFill>
            <a:srgbClr val="454545"/>
          </a:solidFill>
          <a:latin typeface="+mn-lt"/>
          <a:ea typeface="+mn-ea"/>
          <a:cs typeface="+mn-cs"/>
        </a:defRPr>
      </a:lvl2pPr>
      <a:lvl3pPr marL="1143000" indent="-228600" algn="l" rtl="0" eaLnBrk="1" fontAlgn="base" hangingPunct="1">
        <a:spcBef>
          <a:spcPct val="20000"/>
        </a:spcBef>
        <a:spcAft>
          <a:spcPct val="0"/>
        </a:spcAft>
        <a:buFont typeface="Arial" charset="0"/>
        <a:buChar char="•"/>
        <a:defRPr lang="fr-FR" sz="1600" kern="1200" dirty="0">
          <a:solidFill>
            <a:srgbClr val="454545"/>
          </a:solidFill>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Image 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700" y="0"/>
            <a:ext cx="5883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p:txBody>
      </p:sp>
      <p:sp>
        <p:nvSpPr>
          <p:cNvPr id="10" name="Espace réservé du numéro de diapositive 6"/>
          <p:cNvSpPr txBox="1">
            <a:spLocks/>
          </p:cNvSpPr>
          <p:nvPr/>
        </p:nvSpPr>
        <p:spPr>
          <a:xfrm>
            <a:off x="250825" y="6256338"/>
            <a:ext cx="801688" cy="268287"/>
          </a:xfrm>
          <a:prstGeom prst="rect">
            <a:avLst/>
          </a:prstGeom>
        </p:spPr>
        <p:txBody>
          <a:bodyPr/>
          <a:lstStyle>
            <a:lvl1pPr algn="r">
              <a:defRPr sz="900">
                <a:solidFill>
                  <a:srgbClr val="0062A8"/>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rPr>
              <a:t>Page </a:t>
            </a:r>
            <a:fld id="{60956EC3-8622-42D9-9C1C-E0DBE30F9C84}" type="slidenum">
              <a:rPr kumimoji="0" lang="fr-FR" sz="900" b="0" i="0" u="none" strike="noStrike" kern="1200" cap="none" spc="0" normalizeH="0" baseline="0" noProof="0" smtClean="0">
                <a:ln>
                  <a:noFill/>
                </a:ln>
                <a:solidFill>
                  <a:srgbClr val="454545"/>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endParaRPr>
          </a:p>
        </p:txBody>
      </p:sp>
      <p:pic>
        <p:nvPicPr>
          <p:cNvPr id="1029" name="Picture 6" descr="P:\LOGOS\LOGO_ACAD_OCTOBRE_2016\logo_web_Versailles_2016_bleu.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86613" y="5840413"/>
            <a:ext cx="1549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5099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txStyles>
    <p:titleStyle>
      <a:lvl1pPr algn="l" rtl="0" eaLnBrk="1" fontAlgn="base" hangingPunct="1">
        <a:spcBef>
          <a:spcPct val="0"/>
        </a:spcBef>
        <a:spcAft>
          <a:spcPct val="0"/>
        </a:spcAft>
        <a:defRPr lang="fr-FR" sz="2800" b="1" kern="1200" dirty="0">
          <a:solidFill>
            <a:srgbClr val="454545"/>
          </a:solidFill>
          <a:latin typeface="+mj-lt"/>
          <a:ea typeface="+mj-ea"/>
          <a:cs typeface="+mj-cs"/>
        </a:defRPr>
      </a:lvl1pPr>
      <a:lvl2pPr algn="l" rtl="0" eaLnBrk="1" fontAlgn="base" hangingPunct="1">
        <a:spcBef>
          <a:spcPct val="0"/>
        </a:spcBef>
        <a:spcAft>
          <a:spcPct val="0"/>
        </a:spcAft>
        <a:defRPr sz="2800" b="1">
          <a:solidFill>
            <a:srgbClr val="454545"/>
          </a:solidFill>
          <a:latin typeface="Calibri" pitchFamily="34" charset="0"/>
        </a:defRPr>
      </a:lvl2pPr>
      <a:lvl3pPr algn="l" rtl="0" eaLnBrk="1" fontAlgn="base" hangingPunct="1">
        <a:spcBef>
          <a:spcPct val="0"/>
        </a:spcBef>
        <a:spcAft>
          <a:spcPct val="0"/>
        </a:spcAft>
        <a:defRPr sz="2800" b="1">
          <a:solidFill>
            <a:srgbClr val="454545"/>
          </a:solidFill>
          <a:latin typeface="Calibri" pitchFamily="34" charset="0"/>
        </a:defRPr>
      </a:lvl3pPr>
      <a:lvl4pPr algn="l" rtl="0" eaLnBrk="1" fontAlgn="base" hangingPunct="1">
        <a:spcBef>
          <a:spcPct val="0"/>
        </a:spcBef>
        <a:spcAft>
          <a:spcPct val="0"/>
        </a:spcAft>
        <a:defRPr sz="2800" b="1">
          <a:solidFill>
            <a:srgbClr val="454545"/>
          </a:solidFill>
          <a:latin typeface="Calibri" pitchFamily="34" charset="0"/>
        </a:defRPr>
      </a:lvl4pPr>
      <a:lvl5pPr algn="l" rtl="0" eaLnBrk="1" fontAlgn="base" hangingPunct="1">
        <a:spcBef>
          <a:spcPct val="0"/>
        </a:spcBef>
        <a:spcAft>
          <a:spcPct val="0"/>
        </a:spcAft>
        <a:defRPr sz="2800" b="1">
          <a:solidFill>
            <a:srgbClr val="454545"/>
          </a:solidFill>
          <a:latin typeface="Calibri" pitchFamily="34" charset="0"/>
        </a:defRPr>
      </a:lvl5pPr>
      <a:lvl6pPr marL="457200" algn="l" rtl="0" eaLnBrk="1" fontAlgn="base" hangingPunct="1">
        <a:spcBef>
          <a:spcPct val="0"/>
        </a:spcBef>
        <a:spcAft>
          <a:spcPct val="0"/>
        </a:spcAft>
        <a:defRPr sz="2800" b="1">
          <a:solidFill>
            <a:srgbClr val="454545"/>
          </a:solidFill>
          <a:latin typeface="Calibri" pitchFamily="34" charset="0"/>
        </a:defRPr>
      </a:lvl6pPr>
      <a:lvl7pPr marL="914400" algn="l" rtl="0" eaLnBrk="1" fontAlgn="base" hangingPunct="1">
        <a:spcBef>
          <a:spcPct val="0"/>
        </a:spcBef>
        <a:spcAft>
          <a:spcPct val="0"/>
        </a:spcAft>
        <a:defRPr sz="2800" b="1">
          <a:solidFill>
            <a:srgbClr val="454545"/>
          </a:solidFill>
          <a:latin typeface="Calibri" pitchFamily="34" charset="0"/>
        </a:defRPr>
      </a:lvl7pPr>
      <a:lvl8pPr marL="1371600" algn="l" rtl="0" eaLnBrk="1" fontAlgn="base" hangingPunct="1">
        <a:spcBef>
          <a:spcPct val="0"/>
        </a:spcBef>
        <a:spcAft>
          <a:spcPct val="0"/>
        </a:spcAft>
        <a:defRPr sz="2800" b="1">
          <a:solidFill>
            <a:srgbClr val="454545"/>
          </a:solidFill>
          <a:latin typeface="Calibri" pitchFamily="34" charset="0"/>
        </a:defRPr>
      </a:lvl8pPr>
      <a:lvl9pPr marL="1828800" algn="l" rtl="0" eaLnBrk="1" fontAlgn="base" hangingPunct="1">
        <a:spcBef>
          <a:spcPct val="0"/>
        </a:spcBef>
        <a:spcAft>
          <a:spcPct val="0"/>
        </a:spcAft>
        <a:defRPr sz="2800" b="1">
          <a:solidFill>
            <a:srgbClr val="454545"/>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lang="fr-FR" sz="1600" b="1" kern="1200" dirty="0">
          <a:solidFill>
            <a:srgbClr val="5175B2"/>
          </a:solidFill>
          <a:latin typeface="+mn-lt"/>
          <a:ea typeface="+mn-ea"/>
          <a:cs typeface="+mn-cs"/>
        </a:defRPr>
      </a:lvl1pPr>
      <a:lvl2pPr marL="742950" indent="-285750" algn="l" rtl="0" eaLnBrk="1" fontAlgn="base" hangingPunct="1">
        <a:spcBef>
          <a:spcPct val="20000"/>
        </a:spcBef>
        <a:spcAft>
          <a:spcPct val="0"/>
        </a:spcAft>
        <a:buFont typeface="Arial" charset="0"/>
        <a:buChar char="–"/>
        <a:defRPr lang="fr-FR" sz="1600" kern="1200" dirty="0">
          <a:solidFill>
            <a:srgbClr val="454545"/>
          </a:solidFill>
          <a:latin typeface="+mn-lt"/>
          <a:ea typeface="+mn-ea"/>
          <a:cs typeface="+mn-cs"/>
        </a:defRPr>
      </a:lvl2pPr>
      <a:lvl3pPr marL="1143000" indent="-228600" algn="l" rtl="0" eaLnBrk="1" fontAlgn="base" hangingPunct="1">
        <a:spcBef>
          <a:spcPct val="20000"/>
        </a:spcBef>
        <a:spcAft>
          <a:spcPct val="0"/>
        </a:spcAft>
        <a:buFont typeface="Arial" charset="0"/>
        <a:buChar char="•"/>
        <a:defRPr lang="fr-FR" sz="1600" kern="1200" dirty="0">
          <a:solidFill>
            <a:srgbClr val="454545"/>
          </a:solidFill>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Image 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700" y="0"/>
            <a:ext cx="5883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p:txBody>
      </p:sp>
      <p:sp>
        <p:nvSpPr>
          <p:cNvPr id="10" name="Espace réservé du numéro de diapositive 6"/>
          <p:cNvSpPr txBox="1">
            <a:spLocks/>
          </p:cNvSpPr>
          <p:nvPr/>
        </p:nvSpPr>
        <p:spPr>
          <a:xfrm>
            <a:off x="250825" y="6256338"/>
            <a:ext cx="801688" cy="268287"/>
          </a:xfrm>
          <a:prstGeom prst="rect">
            <a:avLst/>
          </a:prstGeom>
        </p:spPr>
        <p:txBody>
          <a:bodyPr/>
          <a:lstStyle>
            <a:lvl1pPr algn="r">
              <a:defRPr sz="900">
                <a:solidFill>
                  <a:srgbClr val="0062A8"/>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rPr>
              <a:t>Page </a:t>
            </a:r>
            <a:fld id="{60956EC3-8622-42D9-9C1C-E0DBE30F9C84}" type="slidenum">
              <a:rPr kumimoji="0" lang="fr-FR" sz="900" b="0" i="0" u="none" strike="noStrike" kern="1200" cap="none" spc="0" normalizeH="0" baseline="0" noProof="0" smtClean="0">
                <a:ln>
                  <a:noFill/>
                </a:ln>
                <a:solidFill>
                  <a:srgbClr val="454545"/>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endParaRPr>
          </a:p>
        </p:txBody>
      </p:sp>
      <p:pic>
        <p:nvPicPr>
          <p:cNvPr id="1029" name="Picture 6" descr="P:\LOGOS\LOGO_ACAD_OCTOBRE_2016\logo_web_Versailles_2016_bleu.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86613" y="5840413"/>
            <a:ext cx="1549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518682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Lst>
  <p:txStyles>
    <p:titleStyle>
      <a:lvl1pPr algn="l" rtl="0" eaLnBrk="1" fontAlgn="base" hangingPunct="1">
        <a:spcBef>
          <a:spcPct val="0"/>
        </a:spcBef>
        <a:spcAft>
          <a:spcPct val="0"/>
        </a:spcAft>
        <a:defRPr lang="fr-FR" sz="2800" b="1" kern="1200" dirty="0">
          <a:solidFill>
            <a:srgbClr val="454545"/>
          </a:solidFill>
          <a:latin typeface="+mj-lt"/>
          <a:ea typeface="+mj-ea"/>
          <a:cs typeface="+mj-cs"/>
        </a:defRPr>
      </a:lvl1pPr>
      <a:lvl2pPr algn="l" rtl="0" eaLnBrk="1" fontAlgn="base" hangingPunct="1">
        <a:spcBef>
          <a:spcPct val="0"/>
        </a:spcBef>
        <a:spcAft>
          <a:spcPct val="0"/>
        </a:spcAft>
        <a:defRPr sz="2800" b="1">
          <a:solidFill>
            <a:srgbClr val="454545"/>
          </a:solidFill>
          <a:latin typeface="Calibri" pitchFamily="34" charset="0"/>
        </a:defRPr>
      </a:lvl2pPr>
      <a:lvl3pPr algn="l" rtl="0" eaLnBrk="1" fontAlgn="base" hangingPunct="1">
        <a:spcBef>
          <a:spcPct val="0"/>
        </a:spcBef>
        <a:spcAft>
          <a:spcPct val="0"/>
        </a:spcAft>
        <a:defRPr sz="2800" b="1">
          <a:solidFill>
            <a:srgbClr val="454545"/>
          </a:solidFill>
          <a:latin typeface="Calibri" pitchFamily="34" charset="0"/>
        </a:defRPr>
      </a:lvl3pPr>
      <a:lvl4pPr algn="l" rtl="0" eaLnBrk="1" fontAlgn="base" hangingPunct="1">
        <a:spcBef>
          <a:spcPct val="0"/>
        </a:spcBef>
        <a:spcAft>
          <a:spcPct val="0"/>
        </a:spcAft>
        <a:defRPr sz="2800" b="1">
          <a:solidFill>
            <a:srgbClr val="454545"/>
          </a:solidFill>
          <a:latin typeface="Calibri" pitchFamily="34" charset="0"/>
        </a:defRPr>
      </a:lvl4pPr>
      <a:lvl5pPr algn="l" rtl="0" eaLnBrk="1" fontAlgn="base" hangingPunct="1">
        <a:spcBef>
          <a:spcPct val="0"/>
        </a:spcBef>
        <a:spcAft>
          <a:spcPct val="0"/>
        </a:spcAft>
        <a:defRPr sz="2800" b="1">
          <a:solidFill>
            <a:srgbClr val="454545"/>
          </a:solidFill>
          <a:latin typeface="Calibri" pitchFamily="34" charset="0"/>
        </a:defRPr>
      </a:lvl5pPr>
      <a:lvl6pPr marL="457200" algn="l" rtl="0" eaLnBrk="1" fontAlgn="base" hangingPunct="1">
        <a:spcBef>
          <a:spcPct val="0"/>
        </a:spcBef>
        <a:spcAft>
          <a:spcPct val="0"/>
        </a:spcAft>
        <a:defRPr sz="2800" b="1">
          <a:solidFill>
            <a:srgbClr val="454545"/>
          </a:solidFill>
          <a:latin typeface="Calibri" pitchFamily="34" charset="0"/>
        </a:defRPr>
      </a:lvl6pPr>
      <a:lvl7pPr marL="914400" algn="l" rtl="0" eaLnBrk="1" fontAlgn="base" hangingPunct="1">
        <a:spcBef>
          <a:spcPct val="0"/>
        </a:spcBef>
        <a:spcAft>
          <a:spcPct val="0"/>
        </a:spcAft>
        <a:defRPr sz="2800" b="1">
          <a:solidFill>
            <a:srgbClr val="454545"/>
          </a:solidFill>
          <a:latin typeface="Calibri" pitchFamily="34" charset="0"/>
        </a:defRPr>
      </a:lvl7pPr>
      <a:lvl8pPr marL="1371600" algn="l" rtl="0" eaLnBrk="1" fontAlgn="base" hangingPunct="1">
        <a:spcBef>
          <a:spcPct val="0"/>
        </a:spcBef>
        <a:spcAft>
          <a:spcPct val="0"/>
        </a:spcAft>
        <a:defRPr sz="2800" b="1">
          <a:solidFill>
            <a:srgbClr val="454545"/>
          </a:solidFill>
          <a:latin typeface="Calibri" pitchFamily="34" charset="0"/>
        </a:defRPr>
      </a:lvl8pPr>
      <a:lvl9pPr marL="1828800" algn="l" rtl="0" eaLnBrk="1" fontAlgn="base" hangingPunct="1">
        <a:spcBef>
          <a:spcPct val="0"/>
        </a:spcBef>
        <a:spcAft>
          <a:spcPct val="0"/>
        </a:spcAft>
        <a:defRPr sz="2800" b="1">
          <a:solidFill>
            <a:srgbClr val="454545"/>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lang="fr-FR" sz="1600" b="1" kern="1200" dirty="0">
          <a:solidFill>
            <a:srgbClr val="5175B2"/>
          </a:solidFill>
          <a:latin typeface="+mn-lt"/>
          <a:ea typeface="+mn-ea"/>
          <a:cs typeface="+mn-cs"/>
        </a:defRPr>
      </a:lvl1pPr>
      <a:lvl2pPr marL="742950" indent="-285750" algn="l" rtl="0" eaLnBrk="1" fontAlgn="base" hangingPunct="1">
        <a:spcBef>
          <a:spcPct val="20000"/>
        </a:spcBef>
        <a:spcAft>
          <a:spcPct val="0"/>
        </a:spcAft>
        <a:buFont typeface="Arial" charset="0"/>
        <a:buChar char="–"/>
        <a:defRPr lang="fr-FR" sz="1600" kern="1200" dirty="0">
          <a:solidFill>
            <a:srgbClr val="454545"/>
          </a:solidFill>
          <a:latin typeface="+mn-lt"/>
          <a:ea typeface="+mn-ea"/>
          <a:cs typeface="+mn-cs"/>
        </a:defRPr>
      </a:lvl2pPr>
      <a:lvl3pPr marL="1143000" indent="-228600" algn="l" rtl="0" eaLnBrk="1" fontAlgn="base" hangingPunct="1">
        <a:spcBef>
          <a:spcPct val="20000"/>
        </a:spcBef>
        <a:spcAft>
          <a:spcPct val="0"/>
        </a:spcAft>
        <a:buFont typeface="Arial" charset="0"/>
        <a:buChar char="•"/>
        <a:defRPr lang="fr-FR" sz="1600" kern="1200" dirty="0">
          <a:solidFill>
            <a:srgbClr val="454545"/>
          </a:solidFill>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Image 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700" y="0"/>
            <a:ext cx="5883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p:txBody>
      </p:sp>
      <p:sp>
        <p:nvSpPr>
          <p:cNvPr id="10" name="Espace réservé du numéro de diapositive 6"/>
          <p:cNvSpPr txBox="1">
            <a:spLocks/>
          </p:cNvSpPr>
          <p:nvPr/>
        </p:nvSpPr>
        <p:spPr>
          <a:xfrm>
            <a:off x="250825" y="6256338"/>
            <a:ext cx="801688" cy="268287"/>
          </a:xfrm>
          <a:prstGeom prst="rect">
            <a:avLst/>
          </a:prstGeom>
        </p:spPr>
        <p:txBody>
          <a:bodyPr/>
          <a:lstStyle>
            <a:lvl1pPr algn="r">
              <a:defRPr sz="900">
                <a:solidFill>
                  <a:srgbClr val="0062A8"/>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rPr>
              <a:t>Page </a:t>
            </a:r>
            <a:fld id="{60956EC3-8622-42D9-9C1C-E0DBE30F9C84}" type="slidenum">
              <a:rPr kumimoji="0" lang="fr-FR" sz="900" b="0" i="0" u="none" strike="noStrike" kern="1200" cap="none" spc="0" normalizeH="0" baseline="0" noProof="0" smtClean="0">
                <a:ln>
                  <a:noFill/>
                </a:ln>
                <a:solidFill>
                  <a:srgbClr val="454545"/>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endParaRPr>
          </a:p>
        </p:txBody>
      </p:sp>
      <p:pic>
        <p:nvPicPr>
          <p:cNvPr id="1029" name="Picture 6" descr="P:\LOGOS\LOGO_ACAD_OCTOBRE_2016\logo_web_Versailles_2016_bleu.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86613" y="5840413"/>
            <a:ext cx="1549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136646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Lst>
  <p:txStyles>
    <p:titleStyle>
      <a:lvl1pPr algn="l" rtl="0" eaLnBrk="1" fontAlgn="base" hangingPunct="1">
        <a:spcBef>
          <a:spcPct val="0"/>
        </a:spcBef>
        <a:spcAft>
          <a:spcPct val="0"/>
        </a:spcAft>
        <a:defRPr lang="fr-FR" sz="2800" b="1" kern="1200" dirty="0">
          <a:solidFill>
            <a:srgbClr val="454545"/>
          </a:solidFill>
          <a:latin typeface="+mj-lt"/>
          <a:ea typeface="+mj-ea"/>
          <a:cs typeface="+mj-cs"/>
        </a:defRPr>
      </a:lvl1pPr>
      <a:lvl2pPr algn="l" rtl="0" eaLnBrk="1" fontAlgn="base" hangingPunct="1">
        <a:spcBef>
          <a:spcPct val="0"/>
        </a:spcBef>
        <a:spcAft>
          <a:spcPct val="0"/>
        </a:spcAft>
        <a:defRPr sz="2800" b="1">
          <a:solidFill>
            <a:srgbClr val="454545"/>
          </a:solidFill>
          <a:latin typeface="Calibri" pitchFamily="34" charset="0"/>
        </a:defRPr>
      </a:lvl2pPr>
      <a:lvl3pPr algn="l" rtl="0" eaLnBrk="1" fontAlgn="base" hangingPunct="1">
        <a:spcBef>
          <a:spcPct val="0"/>
        </a:spcBef>
        <a:spcAft>
          <a:spcPct val="0"/>
        </a:spcAft>
        <a:defRPr sz="2800" b="1">
          <a:solidFill>
            <a:srgbClr val="454545"/>
          </a:solidFill>
          <a:latin typeface="Calibri" pitchFamily="34" charset="0"/>
        </a:defRPr>
      </a:lvl3pPr>
      <a:lvl4pPr algn="l" rtl="0" eaLnBrk="1" fontAlgn="base" hangingPunct="1">
        <a:spcBef>
          <a:spcPct val="0"/>
        </a:spcBef>
        <a:spcAft>
          <a:spcPct val="0"/>
        </a:spcAft>
        <a:defRPr sz="2800" b="1">
          <a:solidFill>
            <a:srgbClr val="454545"/>
          </a:solidFill>
          <a:latin typeface="Calibri" pitchFamily="34" charset="0"/>
        </a:defRPr>
      </a:lvl4pPr>
      <a:lvl5pPr algn="l" rtl="0" eaLnBrk="1" fontAlgn="base" hangingPunct="1">
        <a:spcBef>
          <a:spcPct val="0"/>
        </a:spcBef>
        <a:spcAft>
          <a:spcPct val="0"/>
        </a:spcAft>
        <a:defRPr sz="2800" b="1">
          <a:solidFill>
            <a:srgbClr val="454545"/>
          </a:solidFill>
          <a:latin typeface="Calibri" pitchFamily="34" charset="0"/>
        </a:defRPr>
      </a:lvl5pPr>
      <a:lvl6pPr marL="457200" algn="l" rtl="0" eaLnBrk="1" fontAlgn="base" hangingPunct="1">
        <a:spcBef>
          <a:spcPct val="0"/>
        </a:spcBef>
        <a:spcAft>
          <a:spcPct val="0"/>
        </a:spcAft>
        <a:defRPr sz="2800" b="1">
          <a:solidFill>
            <a:srgbClr val="454545"/>
          </a:solidFill>
          <a:latin typeface="Calibri" pitchFamily="34" charset="0"/>
        </a:defRPr>
      </a:lvl6pPr>
      <a:lvl7pPr marL="914400" algn="l" rtl="0" eaLnBrk="1" fontAlgn="base" hangingPunct="1">
        <a:spcBef>
          <a:spcPct val="0"/>
        </a:spcBef>
        <a:spcAft>
          <a:spcPct val="0"/>
        </a:spcAft>
        <a:defRPr sz="2800" b="1">
          <a:solidFill>
            <a:srgbClr val="454545"/>
          </a:solidFill>
          <a:latin typeface="Calibri" pitchFamily="34" charset="0"/>
        </a:defRPr>
      </a:lvl7pPr>
      <a:lvl8pPr marL="1371600" algn="l" rtl="0" eaLnBrk="1" fontAlgn="base" hangingPunct="1">
        <a:spcBef>
          <a:spcPct val="0"/>
        </a:spcBef>
        <a:spcAft>
          <a:spcPct val="0"/>
        </a:spcAft>
        <a:defRPr sz="2800" b="1">
          <a:solidFill>
            <a:srgbClr val="454545"/>
          </a:solidFill>
          <a:latin typeface="Calibri" pitchFamily="34" charset="0"/>
        </a:defRPr>
      </a:lvl8pPr>
      <a:lvl9pPr marL="1828800" algn="l" rtl="0" eaLnBrk="1" fontAlgn="base" hangingPunct="1">
        <a:spcBef>
          <a:spcPct val="0"/>
        </a:spcBef>
        <a:spcAft>
          <a:spcPct val="0"/>
        </a:spcAft>
        <a:defRPr sz="2800" b="1">
          <a:solidFill>
            <a:srgbClr val="454545"/>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lang="fr-FR" sz="1600" b="1" kern="1200" dirty="0">
          <a:solidFill>
            <a:srgbClr val="5175B2"/>
          </a:solidFill>
          <a:latin typeface="+mn-lt"/>
          <a:ea typeface="+mn-ea"/>
          <a:cs typeface="+mn-cs"/>
        </a:defRPr>
      </a:lvl1pPr>
      <a:lvl2pPr marL="742950" indent="-285750" algn="l" rtl="0" eaLnBrk="1" fontAlgn="base" hangingPunct="1">
        <a:spcBef>
          <a:spcPct val="20000"/>
        </a:spcBef>
        <a:spcAft>
          <a:spcPct val="0"/>
        </a:spcAft>
        <a:buFont typeface="Arial" charset="0"/>
        <a:buChar char="–"/>
        <a:defRPr lang="fr-FR" sz="1600" kern="1200" dirty="0">
          <a:solidFill>
            <a:srgbClr val="454545"/>
          </a:solidFill>
          <a:latin typeface="+mn-lt"/>
          <a:ea typeface="+mn-ea"/>
          <a:cs typeface="+mn-cs"/>
        </a:defRPr>
      </a:lvl2pPr>
      <a:lvl3pPr marL="1143000" indent="-228600" algn="l" rtl="0" eaLnBrk="1" fontAlgn="base" hangingPunct="1">
        <a:spcBef>
          <a:spcPct val="20000"/>
        </a:spcBef>
        <a:spcAft>
          <a:spcPct val="0"/>
        </a:spcAft>
        <a:buFont typeface="Arial" charset="0"/>
        <a:buChar char="•"/>
        <a:defRPr lang="fr-FR" sz="1600" kern="1200" dirty="0">
          <a:solidFill>
            <a:srgbClr val="454545"/>
          </a:solidFill>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Image 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700" y="0"/>
            <a:ext cx="5883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p:txBody>
      </p:sp>
      <p:sp>
        <p:nvSpPr>
          <p:cNvPr id="10" name="Espace réservé du numéro de diapositive 6"/>
          <p:cNvSpPr txBox="1">
            <a:spLocks/>
          </p:cNvSpPr>
          <p:nvPr/>
        </p:nvSpPr>
        <p:spPr>
          <a:xfrm>
            <a:off x="250825" y="6256338"/>
            <a:ext cx="801688" cy="268287"/>
          </a:xfrm>
          <a:prstGeom prst="rect">
            <a:avLst/>
          </a:prstGeom>
        </p:spPr>
        <p:txBody>
          <a:bodyPr/>
          <a:lstStyle>
            <a:lvl1pPr algn="r">
              <a:defRPr sz="900">
                <a:solidFill>
                  <a:srgbClr val="0062A8"/>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rPr>
              <a:t>Page </a:t>
            </a:r>
            <a:fld id="{60956EC3-8622-42D9-9C1C-E0DBE30F9C84}" type="slidenum">
              <a:rPr kumimoji="0" lang="fr-FR" sz="900" b="0" i="0" u="none" strike="noStrike" kern="1200" cap="none" spc="0" normalizeH="0" baseline="0" noProof="0" smtClean="0">
                <a:ln>
                  <a:noFill/>
                </a:ln>
                <a:solidFill>
                  <a:srgbClr val="454545"/>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endParaRPr>
          </a:p>
        </p:txBody>
      </p:sp>
      <p:pic>
        <p:nvPicPr>
          <p:cNvPr id="1029" name="Picture 6" descr="P:\LOGOS\LOGO_ACAD_OCTOBRE_2016\logo_web_Versailles_2016_bleu.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86613" y="5840413"/>
            <a:ext cx="1549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866135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Lst>
  <p:txStyles>
    <p:titleStyle>
      <a:lvl1pPr algn="l" rtl="0" eaLnBrk="1" fontAlgn="base" hangingPunct="1">
        <a:spcBef>
          <a:spcPct val="0"/>
        </a:spcBef>
        <a:spcAft>
          <a:spcPct val="0"/>
        </a:spcAft>
        <a:defRPr lang="fr-FR" sz="2800" b="1" kern="1200" dirty="0">
          <a:solidFill>
            <a:srgbClr val="454545"/>
          </a:solidFill>
          <a:latin typeface="+mj-lt"/>
          <a:ea typeface="+mj-ea"/>
          <a:cs typeface="+mj-cs"/>
        </a:defRPr>
      </a:lvl1pPr>
      <a:lvl2pPr algn="l" rtl="0" eaLnBrk="1" fontAlgn="base" hangingPunct="1">
        <a:spcBef>
          <a:spcPct val="0"/>
        </a:spcBef>
        <a:spcAft>
          <a:spcPct val="0"/>
        </a:spcAft>
        <a:defRPr sz="2800" b="1">
          <a:solidFill>
            <a:srgbClr val="454545"/>
          </a:solidFill>
          <a:latin typeface="Calibri" pitchFamily="34" charset="0"/>
        </a:defRPr>
      </a:lvl2pPr>
      <a:lvl3pPr algn="l" rtl="0" eaLnBrk="1" fontAlgn="base" hangingPunct="1">
        <a:spcBef>
          <a:spcPct val="0"/>
        </a:spcBef>
        <a:spcAft>
          <a:spcPct val="0"/>
        </a:spcAft>
        <a:defRPr sz="2800" b="1">
          <a:solidFill>
            <a:srgbClr val="454545"/>
          </a:solidFill>
          <a:latin typeface="Calibri" pitchFamily="34" charset="0"/>
        </a:defRPr>
      </a:lvl3pPr>
      <a:lvl4pPr algn="l" rtl="0" eaLnBrk="1" fontAlgn="base" hangingPunct="1">
        <a:spcBef>
          <a:spcPct val="0"/>
        </a:spcBef>
        <a:spcAft>
          <a:spcPct val="0"/>
        </a:spcAft>
        <a:defRPr sz="2800" b="1">
          <a:solidFill>
            <a:srgbClr val="454545"/>
          </a:solidFill>
          <a:latin typeface="Calibri" pitchFamily="34" charset="0"/>
        </a:defRPr>
      </a:lvl4pPr>
      <a:lvl5pPr algn="l" rtl="0" eaLnBrk="1" fontAlgn="base" hangingPunct="1">
        <a:spcBef>
          <a:spcPct val="0"/>
        </a:spcBef>
        <a:spcAft>
          <a:spcPct val="0"/>
        </a:spcAft>
        <a:defRPr sz="2800" b="1">
          <a:solidFill>
            <a:srgbClr val="454545"/>
          </a:solidFill>
          <a:latin typeface="Calibri" pitchFamily="34" charset="0"/>
        </a:defRPr>
      </a:lvl5pPr>
      <a:lvl6pPr marL="457200" algn="l" rtl="0" eaLnBrk="1" fontAlgn="base" hangingPunct="1">
        <a:spcBef>
          <a:spcPct val="0"/>
        </a:spcBef>
        <a:spcAft>
          <a:spcPct val="0"/>
        </a:spcAft>
        <a:defRPr sz="2800" b="1">
          <a:solidFill>
            <a:srgbClr val="454545"/>
          </a:solidFill>
          <a:latin typeface="Calibri" pitchFamily="34" charset="0"/>
        </a:defRPr>
      </a:lvl6pPr>
      <a:lvl7pPr marL="914400" algn="l" rtl="0" eaLnBrk="1" fontAlgn="base" hangingPunct="1">
        <a:spcBef>
          <a:spcPct val="0"/>
        </a:spcBef>
        <a:spcAft>
          <a:spcPct val="0"/>
        </a:spcAft>
        <a:defRPr sz="2800" b="1">
          <a:solidFill>
            <a:srgbClr val="454545"/>
          </a:solidFill>
          <a:latin typeface="Calibri" pitchFamily="34" charset="0"/>
        </a:defRPr>
      </a:lvl7pPr>
      <a:lvl8pPr marL="1371600" algn="l" rtl="0" eaLnBrk="1" fontAlgn="base" hangingPunct="1">
        <a:spcBef>
          <a:spcPct val="0"/>
        </a:spcBef>
        <a:spcAft>
          <a:spcPct val="0"/>
        </a:spcAft>
        <a:defRPr sz="2800" b="1">
          <a:solidFill>
            <a:srgbClr val="454545"/>
          </a:solidFill>
          <a:latin typeface="Calibri" pitchFamily="34" charset="0"/>
        </a:defRPr>
      </a:lvl8pPr>
      <a:lvl9pPr marL="1828800" algn="l" rtl="0" eaLnBrk="1" fontAlgn="base" hangingPunct="1">
        <a:spcBef>
          <a:spcPct val="0"/>
        </a:spcBef>
        <a:spcAft>
          <a:spcPct val="0"/>
        </a:spcAft>
        <a:defRPr sz="2800" b="1">
          <a:solidFill>
            <a:srgbClr val="454545"/>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lang="fr-FR" sz="1600" b="1" kern="1200" dirty="0">
          <a:solidFill>
            <a:srgbClr val="5175B2"/>
          </a:solidFill>
          <a:latin typeface="+mn-lt"/>
          <a:ea typeface="+mn-ea"/>
          <a:cs typeface="+mn-cs"/>
        </a:defRPr>
      </a:lvl1pPr>
      <a:lvl2pPr marL="742950" indent="-285750" algn="l" rtl="0" eaLnBrk="1" fontAlgn="base" hangingPunct="1">
        <a:spcBef>
          <a:spcPct val="20000"/>
        </a:spcBef>
        <a:spcAft>
          <a:spcPct val="0"/>
        </a:spcAft>
        <a:buFont typeface="Arial" charset="0"/>
        <a:buChar char="–"/>
        <a:defRPr lang="fr-FR" sz="1600" kern="1200" dirty="0">
          <a:solidFill>
            <a:srgbClr val="454545"/>
          </a:solidFill>
          <a:latin typeface="+mn-lt"/>
          <a:ea typeface="+mn-ea"/>
          <a:cs typeface="+mn-cs"/>
        </a:defRPr>
      </a:lvl2pPr>
      <a:lvl3pPr marL="1143000" indent="-228600" algn="l" rtl="0" eaLnBrk="1" fontAlgn="base" hangingPunct="1">
        <a:spcBef>
          <a:spcPct val="20000"/>
        </a:spcBef>
        <a:spcAft>
          <a:spcPct val="0"/>
        </a:spcAft>
        <a:buFont typeface="Arial" charset="0"/>
        <a:buChar char="•"/>
        <a:defRPr lang="fr-FR" sz="1600" kern="1200" dirty="0">
          <a:solidFill>
            <a:srgbClr val="454545"/>
          </a:solidFill>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Image 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700" y="0"/>
            <a:ext cx="5883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p:txBody>
      </p:sp>
      <p:sp>
        <p:nvSpPr>
          <p:cNvPr id="10" name="Espace réservé du numéro de diapositive 6"/>
          <p:cNvSpPr txBox="1">
            <a:spLocks/>
          </p:cNvSpPr>
          <p:nvPr/>
        </p:nvSpPr>
        <p:spPr>
          <a:xfrm>
            <a:off x="250825" y="6256338"/>
            <a:ext cx="801688" cy="268287"/>
          </a:xfrm>
          <a:prstGeom prst="rect">
            <a:avLst/>
          </a:prstGeom>
        </p:spPr>
        <p:txBody>
          <a:bodyPr/>
          <a:lstStyle>
            <a:lvl1pPr algn="r">
              <a:defRPr sz="900">
                <a:solidFill>
                  <a:srgbClr val="0062A8"/>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rPr>
              <a:t>Page </a:t>
            </a:r>
            <a:fld id="{60956EC3-8622-42D9-9C1C-E0DBE30F9C84}" type="slidenum">
              <a:rPr kumimoji="0" lang="fr-FR" sz="900" b="0" i="0" u="none" strike="noStrike" kern="1200" cap="none" spc="0" normalizeH="0" baseline="0" noProof="0" smtClean="0">
                <a:ln>
                  <a:noFill/>
                </a:ln>
                <a:solidFill>
                  <a:srgbClr val="454545"/>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fr-FR" sz="900" b="0" i="0" u="none" strike="noStrike" kern="1200" cap="none" spc="0" normalizeH="0" baseline="0" noProof="0" dirty="0">
              <a:ln>
                <a:noFill/>
              </a:ln>
              <a:solidFill>
                <a:srgbClr val="454545"/>
              </a:solidFill>
              <a:effectLst/>
              <a:uLnTx/>
              <a:uFillTx/>
              <a:latin typeface="Arial" pitchFamily="34" charset="0"/>
              <a:ea typeface="+mn-ea"/>
              <a:cs typeface="Arial" pitchFamily="34" charset="0"/>
            </a:endParaRPr>
          </a:p>
        </p:txBody>
      </p:sp>
      <p:pic>
        <p:nvPicPr>
          <p:cNvPr id="1029" name="Picture 6" descr="P:\LOGOS\LOGO_ACAD_OCTOBRE_2016\logo_web_Versailles_2016_bleu.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86613" y="5840413"/>
            <a:ext cx="1549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391130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Lst>
  <p:txStyles>
    <p:titleStyle>
      <a:lvl1pPr algn="l" rtl="0" eaLnBrk="1" fontAlgn="base" hangingPunct="1">
        <a:spcBef>
          <a:spcPct val="0"/>
        </a:spcBef>
        <a:spcAft>
          <a:spcPct val="0"/>
        </a:spcAft>
        <a:defRPr lang="fr-FR" sz="2800" b="1" kern="1200" dirty="0">
          <a:solidFill>
            <a:srgbClr val="454545"/>
          </a:solidFill>
          <a:latin typeface="+mj-lt"/>
          <a:ea typeface="+mj-ea"/>
          <a:cs typeface="+mj-cs"/>
        </a:defRPr>
      </a:lvl1pPr>
      <a:lvl2pPr algn="l" rtl="0" eaLnBrk="1" fontAlgn="base" hangingPunct="1">
        <a:spcBef>
          <a:spcPct val="0"/>
        </a:spcBef>
        <a:spcAft>
          <a:spcPct val="0"/>
        </a:spcAft>
        <a:defRPr sz="2800" b="1">
          <a:solidFill>
            <a:srgbClr val="454545"/>
          </a:solidFill>
          <a:latin typeface="Calibri" pitchFamily="34" charset="0"/>
        </a:defRPr>
      </a:lvl2pPr>
      <a:lvl3pPr algn="l" rtl="0" eaLnBrk="1" fontAlgn="base" hangingPunct="1">
        <a:spcBef>
          <a:spcPct val="0"/>
        </a:spcBef>
        <a:spcAft>
          <a:spcPct val="0"/>
        </a:spcAft>
        <a:defRPr sz="2800" b="1">
          <a:solidFill>
            <a:srgbClr val="454545"/>
          </a:solidFill>
          <a:latin typeface="Calibri" pitchFamily="34" charset="0"/>
        </a:defRPr>
      </a:lvl3pPr>
      <a:lvl4pPr algn="l" rtl="0" eaLnBrk="1" fontAlgn="base" hangingPunct="1">
        <a:spcBef>
          <a:spcPct val="0"/>
        </a:spcBef>
        <a:spcAft>
          <a:spcPct val="0"/>
        </a:spcAft>
        <a:defRPr sz="2800" b="1">
          <a:solidFill>
            <a:srgbClr val="454545"/>
          </a:solidFill>
          <a:latin typeface="Calibri" pitchFamily="34" charset="0"/>
        </a:defRPr>
      </a:lvl4pPr>
      <a:lvl5pPr algn="l" rtl="0" eaLnBrk="1" fontAlgn="base" hangingPunct="1">
        <a:spcBef>
          <a:spcPct val="0"/>
        </a:spcBef>
        <a:spcAft>
          <a:spcPct val="0"/>
        </a:spcAft>
        <a:defRPr sz="2800" b="1">
          <a:solidFill>
            <a:srgbClr val="454545"/>
          </a:solidFill>
          <a:latin typeface="Calibri" pitchFamily="34" charset="0"/>
        </a:defRPr>
      </a:lvl5pPr>
      <a:lvl6pPr marL="457200" algn="l" rtl="0" eaLnBrk="1" fontAlgn="base" hangingPunct="1">
        <a:spcBef>
          <a:spcPct val="0"/>
        </a:spcBef>
        <a:spcAft>
          <a:spcPct val="0"/>
        </a:spcAft>
        <a:defRPr sz="2800" b="1">
          <a:solidFill>
            <a:srgbClr val="454545"/>
          </a:solidFill>
          <a:latin typeface="Calibri" pitchFamily="34" charset="0"/>
        </a:defRPr>
      </a:lvl6pPr>
      <a:lvl7pPr marL="914400" algn="l" rtl="0" eaLnBrk="1" fontAlgn="base" hangingPunct="1">
        <a:spcBef>
          <a:spcPct val="0"/>
        </a:spcBef>
        <a:spcAft>
          <a:spcPct val="0"/>
        </a:spcAft>
        <a:defRPr sz="2800" b="1">
          <a:solidFill>
            <a:srgbClr val="454545"/>
          </a:solidFill>
          <a:latin typeface="Calibri" pitchFamily="34" charset="0"/>
        </a:defRPr>
      </a:lvl7pPr>
      <a:lvl8pPr marL="1371600" algn="l" rtl="0" eaLnBrk="1" fontAlgn="base" hangingPunct="1">
        <a:spcBef>
          <a:spcPct val="0"/>
        </a:spcBef>
        <a:spcAft>
          <a:spcPct val="0"/>
        </a:spcAft>
        <a:defRPr sz="2800" b="1">
          <a:solidFill>
            <a:srgbClr val="454545"/>
          </a:solidFill>
          <a:latin typeface="Calibri" pitchFamily="34" charset="0"/>
        </a:defRPr>
      </a:lvl8pPr>
      <a:lvl9pPr marL="1828800" algn="l" rtl="0" eaLnBrk="1" fontAlgn="base" hangingPunct="1">
        <a:spcBef>
          <a:spcPct val="0"/>
        </a:spcBef>
        <a:spcAft>
          <a:spcPct val="0"/>
        </a:spcAft>
        <a:defRPr sz="2800" b="1">
          <a:solidFill>
            <a:srgbClr val="454545"/>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lang="fr-FR" sz="1600" b="1" kern="1200" dirty="0">
          <a:solidFill>
            <a:srgbClr val="5175B2"/>
          </a:solidFill>
          <a:latin typeface="+mn-lt"/>
          <a:ea typeface="+mn-ea"/>
          <a:cs typeface="+mn-cs"/>
        </a:defRPr>
      </a:lvl1pPr>
      <a:lvl2pPr marL="742950" indent="-285750" algn="l" rtl="0" eaLnBrk="1" fontAlgn="base" hangingPunct="1">
        <a:spcBef>
          <a:spcPct val="20000"/>
        </a:spcBef>
        <a:spcAft>
          <a:spcPct val="0"/>
        </a:spcAft>
        <a:buFont typeface="Arial" charset="0"/>
        <a:buChar char="–"/>
        <a:defRPr lang="fr-FR" sz="1600" kern="1200" dirty="0">
          <a:solidFill>
            <a:srgbClr val="454545"/>
          </a:solidFill>
          <a:latin typeface="+mn-lt"/>
          <a:ea typeface="+mn-ea"/>
          <a:cs typeface="+mn-cs"/>
        </a:defRPr>
      </a:lvl2pPr>
      <a:lvl3pPr marL="1143000" indent="-228600" algn="l" rtl="0" eaLnBrk="1" fontAlgn="base" hangingPunct="1">
        <a:spcBef>
          <a:spcPct val="20000"/>
        </a:spcBef>
        <a:spcAft>
          <a:spcPct val="0"/>
        </a:spcAft>
        <a:buFont typeface="Arial" charset="0"/>
        <a:buChar char="•"/>
        <a:defRPr lang="fr-FR" sz="1600" kern="1200" dirty="0">
          <a:solidFill>
            <a:srgbClr val="454545"/>
          </a:solidFill>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7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2" Type="http://schemas.openxmlformats.org/officeDocument/2006/relationships/hyperlink" Target="http://eduscol.education.fr/cid77753/un-bareme-graduel-de-correction-de-la-dictee.html" TargetMode="External"/><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Groupe ressource histoire-géographie"/>
          <p:cNvSpPr txBox="1">
            <a:spLocks noGrp="1"/>
          </p:cNvSpPr>
          <p:nvPr>
            <p:ph type="title" idx="4294967295"/>
          </p:nvPr>
        </p:nvSpPr>
        <p:spPr>
          <a:xfrm>
            <a:off x="755650" y="4437062"/>
            <a:ext cx="7561263" cy="720726"/>
          </a:xfrm>
          <a:prstGeom prst="rect">
            <a:avLst/>
          </a:prstGeom>
        </p:spPr>
        <p:txBody>
          <a:bodyPr anchor="t">
            <a:normAutofit/>
          </a:bodyPr>
          <a:lstStyle>
            <a:lvl1pPr>
              <a:defRPr sz="2200">
                <a:latin typeface="+mn-lt"/>
                <a:ea typeface="+mn-ea"/>
                <a:cs typeface="+mn-cs"/>
                <a:sym typeface="Arial"/>
              </a:defRPr>
            </a:lvl1pPr>
          </a:lstStyle>
          <a:p>
            <a:pPr algn="ctr"/>
            <a:r>
              <a:rPr lang="fr-FR" dirty="0" smtClean="0"/>
              <a:t>Programmes de Français - 2019</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60" y="365760"/>
            <a:ext cx="8213536" cy="548640"/>
          </a:xfrm>
        </p:spPr>
        <p:txBody>
          <a:bodyPr>
            <a:noAutofit/>
          </a:bodyPr>
          <a:lstStyle/>
          <a:p>
            <a:pPr algn="ctr"/>
            <a:r>
              <a:rPr lang="fr-FR" sz="2000" b="1" dirty="0" smtClean="0"/>
              <a:t>PENSER L’ARTICULATION DE chaque discipline DANS UN CONTEXTE MULTIDIMENSIONNEL et SYNERGIQUE</a:t>
            </a:r>
            <a:endParaRPr lang="fr-FR" sz="2000" b="1" dirty="0"/>
          </a:p>
        </p:txBody>
      </p:sp>
      <p:graphicFrame>
        <p:nvGraphicFramePr>
          <p:cNvPr id="6" name="Espace réservé du contenu 5"/>
          <p:cNvGraphicFramePr>
            <a:graphicFrameLocks noGrp="1"/>
          </p:cNvGraphicFramePr>
          <p:nvPr>
            <p:ph idx="1"/>
            <p:extLst/>
          </p:nvPr>
        </p:nvGraphicFramePr>
        <p:xfrm>
          <a:off x="816735" y="1028130"/>
          <a:ext cx="7566099" cy="4201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lèche droite 6"/>
          <p:cNvSpPr/>
          <p:nvPr/>
        </p:nvSpPr>
        <p:spPr>
          <a:xfrm>
            <a:off x="966010" y="5229200"/>
            <a:ext cx="7416824" cy="75170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rgbClr val="000000"/>
                </a:solidFill>
                <a:effectLst/>
                <a:uLnTx/>
                <a:uFillTx/>
                <a:latin typeface="Calibri"/>
                <a:ea typeface="+mn-ea"/>
                <a:cs typeface="+mn-cs"/>
              </a:rPr>
              <a:t>PROGRESSION ET PROGRAMMATION COHERENTES</a:t>
            </a:r>
            <a:endParaRPr kumimoji="0" lang="fr-FR"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 name="Flèche courbée vers la droite 7"/>
          <p:cNvSpPr/>
          <p:nvPr/>
        </p:nvSpPr>
        <p:spPr>
          <a:xfrm>
            <a:off x="179512" y="1340768"/>
            <a:ext cx="576064" cy="324036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Calibri"/>
              <a:ea typeface="+mn-ea"/>
              <a:cs typeface="+mn-cs"/>
            </a:endParaRPr>
          </a:p>
        </p:txBody>
      </p:sp>
      <p:sp>
        <p:nvSpPr>
          <p:cNvPr id="9" name="Flèche courbée vers la droite 8"/>
          <p:cNvSpPr/>
          <p:nvPr/>
        </p:nvSpPr>
        <p:spPr>
          <a:xfrm rot="10800000">
            <a:off x="8447040" y="1325596"/>
            <a:ext cx="576064" cy="324036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Calibri"/>
              <a:ea typeface="+mn-ea"/>
              <a:cs typeface="+mn-cs"/>
            </a:endParaRPr>
          </a:p>
        </p:txBody>
      </p:sp>
      <p:sp>
        <p:nvSpPr>
          <p:cNvPr id="10" name="Rectangle 9"/>
          <p:cNvSpPr/>
          <p:nvPr/>
        </p:nvSpPr>
        <p:spPr>
          <a:xfrm>
            <a:off x="5652120" y="1556792"/>
            <a:ext cx="2389656"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smtClean="0">
                <a:ln w="12700">
                  <a:solidFill>
                    <a:srgbClr val="434342">
                      <a:satMod val="155000"/>
                    </a:srgbClr>
                  </a:solidFill>
                  <a:prstDash val="solid"/>
                </a:ln>
                <a:solidFill>
                  <a:srgbClr val="CDD7D9">
                    <a:tint val="85000"/>
                    <a:satMod val="155000"/>
                  </a:srgbClr>
                </a:solidFill>
                <a:effectLst>
                  <a:outerShdw blurRad="41275" dist="20320" dir="1800000" algn="tl" rotWithShape="0">
                    <a:srgbClr val="000000">
                      <a:alpha val="40000"/>
                    </a:srgbClr>
                  </a:outerShdw>
                </a:effectLst>
                <a:uLnTx/>
                <a:uFillTx/>
                <a:latin typeface="Calibri"/>
                <a:ea typeface="+mn-ea"/>
                <a:cs typeface="+mn-cs"/>
              </a:rPr>
              <a:t>PFMP</a:t>
            </a:r>
            <a:endParaRPr kumimoji="0" lang="fr-FR" sz="5400" b="1" i="0" u="none" strike="noStrike" kern="1200" cap="none" spc="0" normalizeH="0" baseline="0" noProof="0" dirty="0">
              <a:ln w="12700">
                <a:solidFill>
                  <a:srgbClr val="434342">
                    <a:satMod val="155000"/>
                  </a:srgbClr>
                </a:solidFill>
                <a:prstDash val="solid"/>
              </a:ln>
              <a:solidFill>
                <a:srgbClr val="CDD7D9">
                  <a:tint val="85000"/>
                  <a:satMod val="155000"/>
                </a:srgbClr>
              </a:solidFill>
              <a:effectLst>
                <a:outerShdw blurRad="41275" dist="20320" dir="1800000" algn="tl" rotWithShape="0">
                  <a:srgbClr val="000000">
                    <a:alpha val="40000"/>
                  </a:srgbClr>
                </a:outerShdw>
              </a:effectLst>
              <a:uLnTx/>
              <a:uFillTx/>
              <a:latin typeface="Calibri"/>
              <a:ea typeface="+mn-ea"/>
              <a:cs typeface="+mn-cs"/>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7624" y="1340768"/>
            <a:ext cx="2590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860822" y="2636912"/>
            <a:ext cx="2389656"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smtClean="0">
                <a:ln w="12700">
                  <a:solidFill>
                    <a:srgbClr val="434342">
                      <a:satMod val="155000"/>
                    </a:srgbClr>
                  </a:solidFill>
                  <a:prstDash val="solid"/>
                </a:ln>
                <a:solidFill>
                  <a:srgbClr val="CDD7D9">
                    <a:tint val="85000"/>
                    <a:satMod val="155000"/>
                  </a:srgbClr>
                </a:solidFill>
                <a:effectLst>
                  <a:outerShdw blurRad="41275" dist="20320" dir="1800000" algn="tl" rotWithShape="0">
                    <a:srgbClr val="000000">
                      <a:alpha val="40000"/>
                    </a:srgbClr>
                  </a:outerShdw>
                </a:effectLst>
                <a:uLnTx/>
                <a:uFillTx/>
                <a:latin typeface="Calibri"/>
                <a:ea typeface="+mn-ea"/>
                <a:cs typeface="+mn-cs"/>
              </a:rPr>
              <a:t>PFMP</a:t>
            </a:r>
            <a:endParaRPr kumimoji="0" lang="fr-FR" sz="5400" b="1" i="0" u="none" strike="noStrike" kern="1200" cap="none" spc="0" normalizeH="0" baseline="0" noProof="0" dirty="0">
              <a:ln w="12700">
                <a:solidFill>
                  <a:srgbClr val="434342">
                    <a:satMod val="155000"/>
                  </a:srgbClr>
                </a:solidFill>
                <a:prstDash val="solid"/>
              </a:ln>
              <a:solidFill>
                <a:srgbClr val="CDD7D9">
                  <a:tint val="85000"/>
                  <a:satMod val="155000"/>
                </a:srgbClr>
              </a:solidFill>
              <a:effectLst>
                <a:outerShdw blurRad="41275" dist="20320" dir="1800000" algn="tl" rotWithShape="0">
                  <a:srgbClr val="000000">
                    <a:alpha val="40000"/>
                  </a:srgbClr>
                </a:outerShdw>
              </a:effectLst>
              <a:uLnTx/>
              <a:uFillTx/>
              <a:latin typeface="Calibri"/>
              <a:ea typeface="+mn-ea"/>
              <a:cs typeface="+mn-cs"/>
            </a:endParaRPr>
          </a:p>
        </p:txBody>
      </p:sp>
      <p:sp>
        <p:nvSpPr>
          <p:cNvPr id="13" name="Rectangle 12"/>
          <p:cNvSpPr/>
          <p:nvPr/>
        </p:nvSpPr>
        <p:spPr>
          <a:xfrm>
            <a:off x="5860822" y="3732134"/>
            <a:ext cx="2389656"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smtClean="0">
                <a:ln w="12700">
                  <a:solidFill>
                    <a:srgbClr val="434342">
                      <a:satMod val="155000"/>
                    </a:srgbClr>
                  </a:solidFill>
                  <a:prstDash val="solid"/>
                </a:ln>
                <a:solidFill>
                  <a:srgbClr val="CDD7D9">
                    <a:tint val="85000"/>
                    <a:satMod val="155000"/>
                  </a:srgbClr>
                </a:solidFill>
                <a:effectLst>
                  <a:outerShdw blurRad="41275" dist="20320" dir="1800000" algn="tl" rotWithShape="0">
                    <a:srgbClr val="000000">
                      <a:alpha val="40000"/>
                    </a:srgbClr>
                  </a:outerShdw>
                </a:effectLst>
                <a:uLnTx/>
                <a:uFillTx/>
                <a:latin typeface="Calibri"/>
                <a:ea typeface="+mn-ea"/>
                <a:cs typeface="+mn-cs"/>
              </a:rPr>
              <a:t>PFMP</a:t>
            </a:r>
            <a:endParaRPr kumimoji="0" lang="fr-FR" sz="5400" b="1" i="0" u="none" strike="noStrike" kern="1200" cap="none" spc="0" normalizeH="0" baseline="0" noProof="0" dirty="0">
              <a:ln w="12700">
                <a:solidFill>
                  <a:srgbClr val="434342">
                    <a:satMod val="155000"/>
                  </a:srgbClr>
                </a:solidFill>
                <a:prstDash val="solid"/>
              </a:ln>
              <a:solidFill>
                <a:srgbClr val="CDD7D9">
                  <a:tint val="85000"/>
                  <a:satMod val="155000"/>
                </a:srgbClr>
              </a:solidFill>
              <a:effectLst>
                <a:outerShdw blurRad="41275" dist="20320" dir="1800000" algn="tl" rotWithShape="0">
                  <a:srgbClr val="000000">
                    <a:alpha val="40000"/>
                  </a:srgbClr>
                </a:outerShdw>
              </a:effectLst>
              <a:uLnTx/>
              <a:uFillTx/>
              <a:latin typeface="Calibri"/>
              <a:ea typeface="+mn-ea"/>
              <a:cs typeface="+mn-cs"/>
            </a:endParaRPr>
          </a:p>
        </p:txBody>
      </p:sp>
      <p:sp>
        <p:nvSpPr>
          <p:cNvPr id="14" name="Rectangle 13"/>
          <p:cNvSpPr/>
          <p:nvPr/>
        </p:nvSpPr>
        <p:spPr>
          <a:xfrm>
            <a:off x="1187624" y="2636912"/>
            <a:ext cx="2389656"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smtClean="0">
                <a:ln w="12700">
                  <a:solidFill>
                    <a:srgbClr val="434342">
                      <a:satMod val="155000"/>
                    </a:srgbClr>
                  </a:solidFill>
                  <a:prstDash val="solid"/>
                </a:ln>
                <a:solidFill>
                  <a:srgbClr val="CDD7D9">
                    <a:tint val="85000"/>
                    <a:satMod val="155000"/>
                  </a:srgbClr>
                </a:solidFill>
                <a:effectLst>
                  <a:outerShdw blurRad="41275" dist="20320" dir="1800000" algn="tl" rotWithShape="0">
                    <a:srgbClr val="000000">
                      <a:alpha val="40000"/>
                    </a:srgbClr>
                  </a:outerShdw>
                </a:effectLst>
                <a:uLnTx/>
                <a:uFillTx/>
                <a:latin typeface="Calibri"/>
                <a:ea typeface="+mn-ea"/>
                <a:cs typeface="+mn-cs"/>
              </a:rPr>
              <a:t>PFMP</a:t>
            </a:r>
            <a:endParaRPr kumimoji="0" lang="fr-FR" sz="5400" b="1" i="0" u="none" strike="noStrike" kern="1200" cap="none" spc="0" normalizeH="0" baseline="0" noProof="0" dirty="0">
              <a:ln w="12700">
                <a:solidFill>
                  <a:srgbClr val="434342">
                    <a:satMod val="155000"/>
                  </a:srgbClr>
                </a:solidFill>
                <a:prstDash val="solid"/>
              </a:ln>
              <a:solidFill>
                <a:srgbClr val="CDD7D9">
                  <a:tint val="85000"/>
                  <a:satMod val="155000"/>
                </a:srgbClr>
              </a:solidFill>
              <a:effectLst>
                <a:outerShdw blurRad="41275" dist="20320" dir="1800000" algn="tl" rotWithShape="0">
                  <a:srgbClr val="000000">
                    <a:alpha val="40000"/>
                  </a:srgbClr>
                </a:outerShdw>
              </a:effectLst>
              <a:uLnTx/>
              <a:uFillTx/>
              <a:latin typeface="Calibri"/>
              <a:ea typeface="+mn-ea"/>
              <a:cs typeface="+mn-cs"/>
            </a:endParaRPr>
          </a:p>
        </p:txBody>
      </p:sp>
      <p:sp>
        <p:nvSpPr>
          <p:cNvPr id="15" name="Rectangle 14"/>
          <p:cNvSpPr/>
          <p:nvPr/>
        </p:nvSpPr>
        <p:spPr>
          <a:xfrm>
            <a:off x="1187624" y="3732728"/>
            <a:ext cx="2389656"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smtClean="0">
                <a:ln w="12700">
                  <a:solidFill>
                    <a:srgbClr val="434342">
                      <a:satMod val="155000"/>
                    </a:srgbClr>
                  </a:solidFill>
                  <a:prstDash val="solid"/>
                </a:ln>
                <a:solidFill>
                  <a:srgbClr val="CDD7D9">
                    <a:tint val="85000"/>
                    <a:satMod val="155000"/>
                  </a:srgbClr>
                </a:solidFill>
                <a:effectLst>
                  <a:outerShdw blurRad="41275" dist="20320" dir="1800000" algn="tl" rotWithShape="0">
                    <a:srgbClr val="000000">
                      <a:alpha val="40000"/>
                    </a:srgbClr>
                  </a:outerShdw>
                </a:effectLst>
                <a:uLnTx/>
                <a:uFillTx/>
                <a:latin typeface="Calibri"/>
                <a:ea typeface="+mn-ea"/>
                <a:cs typeface="+mn-cs"/>
              </a:rPr>
              <a:t>PFMP</a:t>
            </a:r>
            <a:endParaRPr kumimoji="0" lang="fr-FR" sz="5400" b="1" i="0" u="none" strike="noStrike" kern="1200" cap="none" spc="0" normalizeH="0" baseline="0" noProof="0" dirty="0">
              <a:ln w="12700">
                <a:solidFill>
                  <a:srgbClr val="434342">
                    <a:satMod val="155000"/>
                  </a:srgbClr>
                </a:solidFill>
                <a:prstDash val="solid"/>
              </a:ln>
              <a:solidFill>
                <a:srgbClr val="CDD7D9">
                  <a:tint val="85000"/>
                  <a:satMod val="155000"/>
                </a:srgbClr>
              </a:solidFill>
              <a:effectLst>
                <a:outerShdw blurRad="41275" dist="20320" dir="1800000" algn="tl" rotWithShape="0">
                  <a:srgbClr val="000000">
                    <a:alpha val="40000"/>
                  </a:srgbClr>
                </a:outerShdw>
              </a:effectLst>
              <a:uLnTx/>
              <a:uFillTx/>
              <a:latin typeface="Calibri"/>
              <a:ea typeface="+mn-ea"/>
              <a:cs typeface="+mn-cs"/>
            </a:endParaRPr>
          </a:p>
        </p:txBody>
      </p:sp>
    </p:spTree>
    <p:extLst>
      <p:ext uri="{BB962C8B-B14F-4D97-AF65-F5344CB8AC3E}">
        <p14:creationId xmlns:p14="http://schemas.microsoft.com/office/powerpoint/2010/main" val="283769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smtClean="0"/>
              <a:t>Un exemple d’objet d’étude de CAP décliné en quatre entrées : Se dire, s’affirmer, s’émanciper</a:t>
            </a:r>
            <a:endParaRPr lang="fr-FR" sz="2000" dirty="0"/>
          </a:p>
        </p:txBody>
      </p:sp>
      <p:sp>
        <p:nvSpPr>
          <p:cNvPr id="3" name="ZoneTexte 2"/>
          <p:cNvSpPr txBox="1"/>
          <p:nvPr/>
        </p:nvSpPr>
        <p:spPr>
          <a:xfrm>
            <a:off x="467544" y="1412776"/>
            <a:ext cx="8424936" cy="9233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800" b="1" i="0" u="none" strike="noStrike" kern="1200" cap="none" spc="0" normalizeH="0" baseline="0" noProof="0" dirty="0" smtClean="0">
                <a:ln>
                  <a:noFill/>
                </a:ln>
                <a:solidFill>
                  <a:prstClr val="black"/>
                </a:solidFill>
                <a:effectLst/>
                <a:uLnTx/>
                <a:uFillTx/>
                <a:latin typeface="Arial" charset="0"/>
                <a:ea typeface="+mn-ea"/>
                <a:cs typeface="Arial" charset="0"/>
              </a:rPr>
              <a:t>Lien avec l’objet d’étude de seconde</a:t>
            </a:r>
            <a:r>
              <a:rPr kumimoji="0" lang="fr-FR" sz="1800" b="0" i="0" u="none" strike="noStrike" kern="1200" cap="none" spc="0" normalizeH="0" baseline="0" noProof="0" dirty="0" smtClean="0">
                <a:ln>
                  <a:noFill/>
                </a:ln>
                <a:solidFill>
                  <a:prstClr val="black"/>
                </a:solidFill>
                <a:effectLst/>
                <a:uLnTx/>
                <a:uFillTx/>
                <a:latin typeface="Arial" charset="0"/>
                <a:ea typeface="+mn-ea"/>
                <a:cs typeface="Arial" charset="0"/>
              </a:rPr>
              <a:t> </a:t>
            </a:r>
            <a:r>
              <a:rPr kumimoji="0" lang="fr-FR" sz="1800" b="1" i="0" u="none" strike="noStrike" kern="1200" cap="none" spc="0" normalizeH="0" baseline="0" noProof="0" dirty="0" smtClean="0">
                <a:ln>
                  <a:noFill/>
                </a:ln>
                <a:solidFill>
                  <a:prstClr val="black"/>
                </a:solidFill>
                <a:effectLst/>
                <a:uLnTx/>
                <a:uFillTx/>
                <a:latin typeface="Arial" charset="0"/>
                <a:ea typeface="+mn-ea"/>
                <a:cs typeface="Arial" charset="0"/>
              </a:rPr>
              <a:t>professionnelle</a:t>
            </a:r>
            <a:r>
              <a:rPr kumimoji="0" lang="fr-FR" sz="1800" b="0" i="0" u="none" strike="noStrike" kern="1200" cap="none" spc="0" normalizeH="0" baseline="0" noProof="0" dirty="0" smtClean="0">
                <a:ln>
                  <a:noFill/>
                </a:ln>
                <a:solidFill>
                  <a:prstClr val="black"/>
                </a:solidFill>
                <a:effectLst/>
                <a:uLnTx/>
                <a:uFillTx/>
                <a:latin typeface="Arial" charset="0"/>
                <a:ea typeface="+mn-ea"/>
                <a:cs typeface="Arial" charset="0"/>
              </a:rPr>
              <a:t> « devenir soi : </a:t>
            </a:r>
            <a:r>
              <a:rPr lang="fr-FR" kern="1200" dirty="0" smtClean="0">
                <a:solidFill>
                  <a:prstClr val="black"/>
                </a:solidFill>
                <a:latin typeface="Arial" charset="0"/>
                <a:ea typeface="+mn-ea"/>
                <a:cs typeface="Arial" charset="0"/>
              </a:rPr>
              <a:t>écritures autobiographiques</a:t>
            </a:r>
            <a:r>
              <a:rPr kumimoji="0" lang="fr-FR" sz="1800" b="0" i="0" u="none" strike="noStrike" kern="1200" cap="none" spc="0" normalizeH="0" baseline="0" noProof="0" dirty="0" smtClean="0">
                <a:ln>
                  <a:noFill/>
                </a:ln>
                <a:solidFill>
                  <a:prstClr val="black"/>
                </a:solidFill>
                <a:effectLst/>
                <a:uLnTx/>
                <a:uFillTx/>
                <a:latin typeface="Arial" charset="0"/>
                <a:ea typeface="+mn-ea"/>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4229712637"/>
              </p:ext>
            </p:extLst>
          </p:nvPr>
        </p:nvGraphicFramePr>
        <p:xfrm>
          <a:off x="107504" y="2060848"/>
          <a:ext cx="8892480" cy="4753543"/>
        </p:xfrm>
        <a:graphic>
          <a:graphicData uri="http://schemas.openxmlformats.org/drawingml/2006/table">
            <a:tbl>
              <a:tblPr firstRow="1" bandRow="1">
                <a:tableStyleId>{5C22544A-7EE6-4342-B048-85BDC9FD1C3A}</a:tableStyleId>
              </a:tblPr>
              <a:tblGrid>
                <a:gridCol w="2000808">
                  <a:extLst>
                    <a:ext uri="{9D8B030D-6E8A-4147-A177-3AD203B41FA5}">
                      <a16:colId xmlns:a16="http://schemas.microsoft.com/office/drawing/2014/main" val="2496232964"/>
                    </a:ext>
                  </a:extLst>
                </a:gridCol>
                <a:gridCol w="2149016">
                  <a:extLst>
                    <a:ext uri="{9D8B030D-6E8A-4147-A177-3AD203B41FA5}">
                      <a16:colId xmlns:a16="http://schemas.microsoft.com/office/drawing/2014/main" val="3124060180"/>
                    </a:ext>
                  </a:extLst>
                </a:gridCol>
                <a:gridCol w="2000808">
                  <a:extLst>
                    <a:ext uri="{9D8B030D-6E8A-4147-A177-3AD203B41FA5}">
                      <a16:colId xmlns:a16="http://schemas.microsoft.com/office/drawing/2014/main" val="2055177470"/>
                    </a:ext>
                  </a:extLst>
                </a:gridCol>
                <a:gridCol w="2741848">
                  <a:extLst>
                    <a:ext uri="{9D8B030D-6E8A-4147-A177-3AD203B41FA5}">
                      <a16:colId xmlns:a16="http://schemas.microsoft.com/office/drawing/2014/main" val="3658623977"/>
                    </a:ext>
                  </a:extLst>
                </a:gridCol>
              </a:tblGrid>
              <a:tr h="516823">
                <a:tc>
                  <a:txBody>
                    <a:bodyPr/>
                    <a:lstStyle/>
                    <a:p>
                      <a:r>
                        <a:rPr lang="fr-FR" sz="1600" dirty="0" smtClean="0"/>
                        <a:t>Notions clefs</a:t>
                      </a:r>
                      <a:endParaRPr lang="fr-FR" sz="1600" dirty="0"/>
                    </a:p>
                  </a:txBody>
                  <a:tcPr/>
                </a:tc>
                <a:tc>
                  <a:txBody>
                    <a:bodyPr/>
                    <a:lstStyle/>
                    <a:p>
                      <a:r>
                        <a:rPr lang="fr-FR" sz="1600" dirty="0" smtClean="0"/>
                        <a:t>Références</a:t>
                      </a:r>
                      <a:endParaRPr lang="fr-FR" sz="1600" dirty="0"/>
                    </a:p>
                  </a:txBody>
                  <a:tcPr/>
                </a:tc>
                <a:tc>
                  <a:txBody>
                    <a:bodyPr/>
                    <a:lstStyle/>
                    <a:p>
                      <a:r>
                        <a:rPr lang="fr-FR" sz="1600" dirty="0" smtClean="0"/>
                        <a:t>Corpus</a:t>
                      </a:r>
                      <a:endParaRPr lang="fr-FR" sz="1600" dirty="0"/>
                    </a:p>
                  </a:txBody>
                  <a:tcPr/>
                </a:tc>
                <a:tc>
                  <a:txBody>
                    <a:bodyPr/>
                    <a:lstStyle/>
                    <a:p>
                      <a:r>
                        <a:rPr lang="fr-FR" sz="1600" dirty="0" smtClean="0"/>
                        <a:t>Enjeux</a:t>
                      </a:r>
                      <a:endParaRPr lang="fr-FR" sz="1600" dirty="0"/>
                    </a:p>
                  </a:txBody>
                  <a:tcPr/>
                </a:tc>
                <a:extLst>
                  <a:ext uri="{0D108BD9-81ED-4DB2-BD59-A6C34878D82A}">
                    <a16:rowId xmlns:a16="http://schemas.microsoft.com/office/drawing/2014/main" val="1693537293"/>
                  </a:ext>
                </a:extLst>
              </a:tr>
              <a:tr h="3568206">
                <a:tc>
                  <a:txBody>
                    <a:bodyPr/>
                    <a:lstStyle/>
                    <a:p>
                      <a:r>
                        <a:rPr lang="fr-FR" sz="1600" dirty="0" smtClean="0"/>
                        <a:t>Expression de soi, sphère intime, estime de soi, représentation et image de soi,  rapport à soi et aux autres, personnalité, engagement … </a:t>
                      </a:r>
                      <a:endParaRPr lang="fr-FR" sz="1600" dirty="0"/>
                    </a:p>
                  </a:txBody>
                  <a:tcPr/>
                </a:tc>
                <a:tc>
                  <a:txBody>
                    <a:bodyPr/>
                    <a:lstStyle/>
                    <a:p>
                      <a:r>
                        <a:rPr lang="fr-FR" sz="1600" dirty="0" smtClean="0"/>
                        <a:t>Poésie lyrique, écrits autobiographiques (correspondances, journaux, autobiographies, autofictions, écrits</a:t>
                      </a:r>
                      <a:r>
                        <a:rPr lang="fr-FR" sz="1600" baseline="0" dirty="0" smtClean="0"/>
                        <a:t> et réseaux sociaux</a:t>
                      </a:r>
                      <a:r>
                        <a:rPr lang="fr-FR" sz="1600" dirty="0" smtClean="0"/>
                        <a:t>), autoportraits, récits de formation, écrits rétrospectifs ou immédiats, pour soi ou pour d’autres … </a:t>
                      </a:r>
                      <a:endParaRPr lang="fr-FR" sz="1600" dirty="0"/>
                    </a:p>
                  </a:txBody>
                  <a:tcPr/>
                </a:tc>
                <a:tc>
                  <a:txBody>
                    <a:bodyPr/>
                    <a:lstStyle/>
                    <a:p>
                      <a:r>
                        <a:rPr lang="fr-FR" sz="1600" dirty="0" smtClean="0"/>
                        <a:t>1 œuvre littéraire</a:t>
                      </a:r>
                      <a:r>
                        <a:rPr lang="fr-FR" sz="1600" baseline="0" dirty="0" smtClean="0"/>
                        <a:t> intégrale</a:t>
                      </a:r>
                    </a:p>
                    <a:p>
                      <a:r>
                        <a:rPr lang="fr-FR" sz="1600" baseline="0" dirty="0" smtClean="0"/>
                        <a:t>1 groupement de textes/images/autres documents</a:t>
                      </a:r>
                    </a:p>
                    <a:p>
                      <a:endParaRPr lang="fr-FR" sz="1600" dirty="0"/>
                    </a:p>
                  </a:txBody>
                  <a:tcPr/>
                </a:tc>
                <a:tc>
                  <a:txBody>
                    <a:bodyPr/>
                    <a:lstStyle/>
                    <a:p>
                      <a:r>
                        <a:rPr lang="fr-FR" sz="1600" b="1" dirty="0" smtClean="0"/>
                        <a:t>Approfondir la réflexion </a:t>
                      </a:r>
                      <a:r>
                        <a:rPr lang="fr-FR" sz="1600" dirty="0" smtClean="0"/>
                        <a:t>sur ce qu’est une personnalité, sur sa construction et son affirmation en relation avec les autres, et sur la diversité des manières de l’exprimer. </a:t>
                      </a:r>
                    </a:p>
                    <a:p>
                      <a:r>
                        <a:rPr lang="fr-FR" sz="1600" b="1" dirty="0" smtClean="0"/>
                        <a:t>Présenter</a:t>
                      </a:r>
                      <a:r>
                        <a:rPr lang="fr-FR" sz="1600" b="1" baseline="0" dirty="0" smtClean="0"/>
                        <a:t> </a:t>
                      </a:r>
                      <a:r>
                        <a:rPr lang="fr-FR" sz="1600" b="1" dirty="0" smtClean="0"/>
                        <a:t>des moyens </a:t>
                      </a:r>
                      <a:r>
                        <a:rPr lang="fr-FR" sz="1600" dirty="0" smtClean="0"/>
                        <a:t>de se connaître et de se dire comme individu, comme membre d’une équipe professionnelle et comme citoyen. </a:t>
                      </a:r>
                    </a:p>
                    <a:p>
                      <a:r>
                        <a:rPr lang="fr-FR" sz="1600" b="1" dirty="0" smtClean="0"/>
                        <a:t>Mettre en évidence </a:t>
                      </a:r>
                      <a:r>
                        <a:rPr lang="fr-FR" sz="1600" dirty="0" smtClean="0"/>
                        <a:t>la richesse et la plasticité de l’expression de la personne. </a:t>
                      </a:r>
                    </a:p>
                    <a:p>
                      <a:r>
                        <a:rPr lang="fr-FR" sz="1600" b="1" dirty="0" smtClean="0"/>
                        <a:t>S’emparer de la variété </a:t>
                      </a:r>
                      <a:r>
                        <a:rPr lang="fr-FR" sz="1600" dirty="0" smtClean="0"/>
                        <a:t>des manières de se dire et de s’affirmer.</a:t>
                      </a:r>
                      <a:endParaRPr lang="fr-FR" sz="1600" dirty="0"/>
                    </a:p>
                  </a:txBody>
                  <a:tcPr/>
                </a:tc>
                <a:extLst>
                  <a:ext uri="{0D108BD9-81ED-4DB2-BD59-A6C34878D82A}">
                    <a16:rowId xmlns:a16="http://schemas.microsoft.com/office/drawing/2014/main" val="1170907523"/>
                  </a:ext>
                </a:extLst>
              </a:tr>
            </a:tbl>
          </a:graphicData>
        </a:graphic>
      </p:graphicFrame>
    </p:spTree>
    <p:extLst>
      <p:ext uri="{BB962C8B-B14F-4D97-AF65-F5344CB8AC3E}">
        <p14:creationId xmlns:p14="http://schemas.microsoft.com/office/powerpoint/2010/main" val="2910477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Priorité à la langue</a:t>
            </a:r>
            <a:endParaRPr lang="fr-FR" dirty="0"/>
          </a:p>
        </p:txBody>
      </p:sp>
      <p:sp>
        <p:nvSpPr>
          <p:cNvPr id="3" name="ZoneTexte 2"/>
          <p:cNvSpPr txBox="1"/>
          <p:nvPr/>
        </p:nvSpPr>
        <p:spPr>
          <a:xfrm>
            <a:off x="395536" y="1313886"/>
            <a:ext cx="8208912" cy="480131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b="1" kern="1200" dirty="0" smtClean="0">
                <a:solidFill>
                  <a:prstClr val="black"/>
                </a:solidFill>
                <a:latin typeface="Arial" charset="0"/>
                <a:ea typeface="+mn-ea"/>
                <a:cs typeface="Arial" charset="0"/>
              </a:rPr>
              <a:t>Deux</a:t>
            </a:r>
            <a:r>
              <a:rPr kumimoji="0" lang="fr-FR" b="1" i="0" u="none" strike="noStrike" kern="1200" cap="none" spc="0" normalizeH="0" baseline="0" noProof="0" dirty="0" smtClean="0">
                <a:ln>
                  <a:noFill/>
                </a:ln>
                <a:solidFill>
                  <a:prstClr val="black"/>
                </a:solidFill>
                <a:effectLst/>
                <a:uLnTx/>
                <a:uFillTx/>
                <a:latin typeface="Arial" charset="0"/>
                <a:ea typeface="+mn-ea"/>
                <a:cs typeface="Arial" charset="0"/>
              </a:rPr>
              <a:t> temps possibles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b="0" i="0" u="none" strike="noStrike" kern="1200" cap="none" spc="0" normalizeH="0" baseline="0" noProof="0" dirty="0">
              <a:ln>
                <a:noFill/>
              </a:ln>
              <a:solidFill>
                <a:prstClr val="black"/>
              </a:solidFill>
              <a:effectLst/>
              <a:uLnTx/>
              <a:uFillTx/>
              <a:latin typeface="Arial" charset="0"/>
              <a:ea typeface="+mn-ea"/>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b="0" i="0" u="none" strike="noStrike" kern="1200" cap="none" spc="0" normalizeH="0" baseline="0" noProof="0" dirty="0" smtClean="0">
                <a:ln>
                  <a:noFill/>
                </a:ln>
                <a:solidFill>
                  <a:prstClr val="black"/>
                </a:solidFill>
                <a:effectLst/>
                <a:uLnTx/>
                <a:uFillTx/>
                <a:latin typeface="Arial" charset="0"/>
                <a:ea typeface="+mn-ea"/>
                <a:cs typeface="Arial" charset="0"/>
              </a:rPr>
              <a:t>La langue à l’occasion de…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b="0" i="0" u="none" strike="noStrike" kern="1200" cap="none" spc="0" normalizeH="0" baseline="0" noProof="0" dirty="0" smtClean="0">
                <a:ln>
                  <a:noFill/>
                </a:ln>
                <a:solidFill>
                  <a:prstClr val="black"/>
                </a:solidFill>
                <a:effectLst/>
                <a:uLnTx/>
                <a:uFillTx/>
                <a:latin typeface="Arial" charset="0"/>
                <a:ea typeface="+mn-ea"/>
                <a:cs typeface="Arial" charset="0"/>
              </a:rPr>
              <a:t>La leçon de langue décrochée</a:t>
            </a:r>
          </a:p>
          <a:p>
            <a:pPr marR="0" lvl="0" algn="l" defTabSz="914400" rtl="0" eaLnBrk="1" fontAlgn="base" latinLnBrk="0" hangingPunct="1">
              <a:lnSpc>
                <a:spcPct val="100000"/>
              </a:lnSpc>
              <a:spcBef>
                <a:spcPct val="0"/>
              </a:spcBef>
              <a:spcAft>
                <a:spcPct val="0"/>
              </a:spcAft>
              <a:buClrTx/>
              <a:buSzTx/>
              <a:tabLst/>
              <a:defRPr/>
            </a:pPr>
            <a:endParaRPr kumimoji="0" lang="fr-FR" b="0" i="0" u="none" strike="noStrike" kern="1200" cap="none" spc="0" normalizeH="0" baseline="0" noProof="0" dirty="0" smtClean="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b="0" i="0" u="none" strike="noStrike" kern="1200" cap="none" spc="0" normalizeH="0" baseline="0" noProof="0" dirty="0" smtClean="0">
                <a:ln>
                  <a:noFill/>
                </a:ln>
                <a:solidFill>
                  <a:prstClr val="black"/>
                </a:solidFill>
                <a:effectLst/>
                <a:uLnTx/>
                <a:uFillTx/>
                <a:latin typeface="Arial" charset="0"/>
                <a:ea typeface="+mn-ea"/>
                <a:cs typeface="Arial" charset="0"/>
              </a:rPr>
              <a:t>L</a:t>
            </a:r>
            <a:r>
              <a:rPr kumimoji="0" lang="fr-FR" b="1" i="0" u="none" strike="noStrike" kern="1200" cap="none" spc="0" normalizeH="0" baseline="0" noProof="0" dirty="0" smtClean="0">
                <a:ln>
                  <a:noFill/>
                </a:ln>
                <a:solidFill>
                  <a:prstClr val="black"/>
                </a:solidFill>
                <a:effectLst/>
                <a:uLnTx/>
                <a:uFillTx/>
                <a:latin typeface="Arial" charset="0"/>
                <a:ea typeface="+mn-ea"/>
                <a:cs typeface="Arial" charset="0"/>
              </a:rPr>
              <a:t>es contenus linguistiques à travailler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b="0" i="0" u="none" strike="noStrike" kern="1200" cap="none" spc="0" normalizeH="0" baseline="0" noProof="0" dirty="0">
              <a:ln>
                <a:noFill/>
              </a:ln>
              <a:solidFill>
                <a:prstClr val="black"/>
              </a:solidFill>
              <a:effectLst/>
              <a:uLnTx/>
              <a:uFillTx/>
              <a:latin typeface="Arial" charset="0"/>
              <a:ea typeface="+mn-ea"/>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b="0" i="0" u="none" strike="noStrike" kern="1200" cap="none" spc="0" normalizeH="0" baseline="0" noProof="0" dirty="0" smtClean="0">
                <a:ln>
                  <a:noFill/>
                </a:ln>
                <a:solidFill>
                  <a:prstClr val="black"/>
                </a:solidFill>
                <a:effectLst/>
                <a:uLnTx/>
                <a:uFillTx/>
                <a:latin typeface="Arial" charset="0"/>
                <a:ea typeface="+mn-ea"/>
                <a:cs typeface="Arial" charset="0"/>
              </a:rPr>
              <a:t>Le vocabulaire : découverte, forme(s), histoire, sens, contextualisation/</a:t>
            </a:r>
            <a:r>
              <a:rPr kumimoji="0" lang="fr-FR" b="0" i="0" u="none" strike="noStrike" kern="1200" cap="none" spc="0" normalizeH="0" baseline="0" noProof="0" dirty="0" err="1" smtClean="0">
                <a:ln>
                  <a:noFill/>
                </a:ln>
                <a:solidFill>
                  <a:prstClr val="black"/>
                </a:solidFill>
                <a:effectLst/>
                <a:uLnTx/>
                <a:uFillTx/>
                <a:latin typeface="Arial" charset="0"/>
                <a:ea typeface="+mn-ea"/>
                <a:cs typeface="Arial" charset="0"/>
              </a:rPr>
              <a:t>décontextualisation</a:t>
            </a:r>
            <a:r>
              <a:rPr kumimoji="0" lang="fr-FR" b="0" i="0" u="none" strike="noStrike" kern="1200" cap="none" spc="0" normalizeH="0" baseline="0" noProof="0" dirty="0" smtClean="0">
                <a:ln>
                  <a:noFill/>
                </a:ln>
                <a:solidFill>
                  <a:prstClr val="black"/>
                </a:solidFill>
                <a:effectLst/>
                <a:uLnTx/>
                <a:uFillTx/>
                <a:latin typeface="Arial" charset="0"/>
                <a:ea typeface="+mn-ea"/>
                <a:cs typeface="Arial" charset="0"/>
              </a:rPr>
              <a:t>/</a:t>
            </a:r>
            <a:r>
              <a:rPr kumimoji="0" lang="fr-FR" b="0" i="0" u="none" strike="noStrike" kern="1200" cap="none" spc="0" normalizeH="0" baseline="0" noProof="0" dirty="0" err="1" smtClean="0">
                <a:ln>
                  <a:noFill/>
                </a:ln>
                <a:solidFill>
                  <a:prstClr val="black"/>
                </a:solidFill>
                <a:effectLst/>
                <a:uLnTx/>
                <a:uFillTx/>
                <a:latin typeface="Arial" charset="0"/>
                <a:ea typeface="+mn-ea"/>
                <a:cs typeface="Arial" charset="0"/>
              </a:rPr>
              <a:t>recontextualisation</a:t>
            </a:r>
            <a:r>
              <a:rPr kumimoji="0" lang="fr-FR" b="0" i="0" u="none" strike="noStrike" kern="1200" cap="none" spc="0" normalizeH="0" baseline="0" noProof="0" dirty="0" smtClean="0">
                <a:ln>
                  <a:noFill/>
                </a:ln>
                <a:solidFill>
                  <a:prstClr val="black"/>
                </a:solidFill>
                <a:effectLst/>
                <a:uLnTx/>
                <a:uFillTx/>
                <a:latin typeface="Arial" charset="0"/>
                <a:ea typeface="+mn-ea"/>
                <a:cs typeface="Arial" charset="0"/>
              </a:rPr>
              <a:t> des mots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b="0" i="0" u="none" strike="noStrike" kern="1200" cap="none" spc="0" normalizeH="0" baseline="0" noProof="0" dirty="0" smtClean="0">
                <a:ln>
                  <a:noFill/>
                </a:ln>
                <a:solidFill>
                  <a:prstClr val="black"/>
                </a:solidFill>
                <a:effectLst/>
                <a:uLnTx/>
                <a:uFillTx/>
                <a:latin typeface="Arial" charset="0"/>
                <a:ea typeface="+mn-ea"/>
                <a:cs typeface="Arial" charset="0"/>
              </a:rPr>
              <a:t>Les constituants de la langue (cf. page suivante)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b="0" i="0" u="none" strike="noStrike" kern="1200" cap="none" spc="0" normalizeH="0" baseline="0" noProof="0" dirty="0" smtClean="0">
                <a:ln>
                  <a:noFill/>
                </a:ln>
                <a:solidFill>
                  <a:prstClr val="black"/>
                </a:solidFill>
                <a:effectLst/>
                <a:uLnTx/>
                <a:uFillTx/>
                <a:latin typeface="Arial" charset="0"/>
                <a:ea typeface="+mn-ea"/>
                <a:cs typeface="Arial" charset="0"/>
              </a:rPr>
              <a:t>Le verbe autant que le nom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b="0" i="0" u="none" strike="noStrike" kern="1200" cap="none" spc="0" normalizeH="0" baseline="0" noProof="0" dirty="0" smtClean="0">
                <a:ln>
                  <a:noFill/>
                </a:ln>
                <a:solidFill>
                  <a:prstClr val="black"/>
                </a:solidFill>
                <a:effectLst/>
                <a:uLnTx/>
                <a:uFillTx/>
                <a:latin typeface="Arial" charset="0"/>
                <a:ea typeface="+mn-ea"/>
                <a:cs typeface="Arial" charset="0"/>
              </a:rPr>
              <a:t>Les relations et la syntaxe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fr-FR" kern="1200" dirty="0">
              <a:solidFill>
                <a:prstClr val="black"/>
              </a:solidFill>
              <a:latin typeface="Arial" charset="0"/>
              <a:ea typeface="+mn-ea"/>
              <a:cs typeface="Arial" charset="0"/>
            </a:endParaRPr>
          </a:p>
          <a:p>
            <a:pPr marR="0" lvl="0" algn="l" defTabSz="914400" rtl="0" eaLnBrk="1" fontAlgn="base" latinLnBrk="0" hangingPunct="1">
              <a:lnSpc>
                <a:spcPct val="100000"/>
              </a:lnSpc>
              <a:spcBef>
                <a:spcPct val="0"/>
              </a:spcBef>
              <a:spcAft>
                <a:spcPct val="0"/>
              </a:spcAft>
              <a:buClrTx/>
              <a:buSzTx/>
              <a:tabLst/>
              <a:defRPr/>
            </a:pPr>
            <a:r>
              <a:rPr kumimoji="0" lang="fr-FR" b="1" i="0" u="none" strike="noStrike" kern="1200" cap="none" spc="0" normalizeH="0" baseline="0" noProof="0" dirty="0" smtClean="0">
                <a:ln>
                  <a:noFill/>
                </a:ln>
                <a:solidFill>
                  <a:prstClr val="black"/>
                </a:solidFill>
                <a:effectLst/>
                <a:uLnTx/>
                <a:uFillTx/>
                <a:latin typeface="Arial" charset="0"/>
                <a:ea typeface="+mn-ea"/>
                <a:cs typeface="Arial" charset="0"/>
              </a:rPr>
              <a:t>La langue par OE :</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fr-FR" kern="1200" noProof="0" dirty="0" smtClean="0">
                <a:solidFill>
                  <a:prstClr val="black"/>
                </a:solidFill>
                <a:latin typeface="Arial" charset="0"/>
                <a:ea typeface="+mn-ea"/>
                <a:cs typeface="Arial" charset="0"/>
              </a:rPr>
              <a:t>Aucune indication en CAP</a:t>
            </a:r>
          </a:p>
          <a:p>
            <a:pPr marL="342900" lvl="0" indent="-342900" fontAlgn="base" hangingPunct="1">
              <a:spcBef>
                <a:spcPct val="0"/>
              </a:spcBef>
              <a:spcAft>
                <a:spcPct val="0"/>
              </a:spcAft>
              <a:buFont typeface="Arial" panose="020B0604020202020204" pitchFamily="34" charset="0"/>
              <a:buChar char="•"/>
              <a:defRPr/>
            </a:pPr>
            <a:r>
              <a:rPr kumimoji="0" lang="fr-FR" i="0" u="none" strike="noStrike" kern="1200" cap="none" spc="0" normalizeH="0" baseline="0" dirty="0" smtClean="0">
                <a:ln>
                  <a:noFill/>
                </a:ln>
                <a:solidFill>
                  <a:prstClr val="black"/>
                </a:solidFill>
                <a:effectLst/>
                <a:uLnTx/>
                <a:uFillTx/>
                <a:latin typeface="Arial" charset="0"/>
                <a:ea typeface="+mn-ea"/>
                <a:cs typeface="Arial" charset="0"/>
              </a:rPr>
              <a:t>Des pistes linguistiques en Seconde</a:t>
            </a:r>
            <a:r>
              <a:rPr lang="fr-FR" kern="1200" dirty="0">
                <a:solidFill>
                  <a:prstClr val="black"/>
                </a:solidFill>
                <a:latin typeface="Arial" charset="0"/>
                <a:ea typeface="+mn-ea"/>
                <a:cs typeface="Arial" charset="0"/>
              </a:rPr>
              <a:t> professionnelle : </a:t>
            </a:r>
            <a:r>
              <a:rPr lang="fr-FR" kern="1200" dirty="0" smtClean="0">
                <a:solidFill>
                  <a:prstClr val="black"/>
                </a:solidFill>
                <a:latin typeface="Arial" charset="0"/>
                <a:ea typeface="+mn-ea"/>
                <a:cs typeface="Arial" charset="0"/>
              </a:rPr>
              <a:t>les </a:t>
            </a:r>
            <a:r>
              <a:rPr lang="fr-FR" kern="1200" dirty="0">
                <a:solidFill>
                  <a:prstClr val="black"/>
                </a:solidFill>
                <a:latin typeface="Arial" charset="0"/>
                <a:ea typeface="+mn-ea"/>
                <a:cs typeface="Arial" charset="0"/>
              </a:rPr>
              <a:t>compétences d’expression mobilisent </a:t>
            </a:r>
            <a:r>
              <a:rPr lang="fr-FR" kern="1200" dirty="0" smtClean="0">
                <a:solidFill>
                  <a:prstClr val="black"/>
                </a:solidFill>
                <a:latin typeface="Arial" charset="0"/>
                <a:ea typeface="+mn-ea"/>
                <a:cs typeface="Arial" charset="0"/>
              </a:rPr>
              <a:t>des savoir-faire linguistiques identifiés en fin d’OE.</a:t>
            </a:r>
            <a:endParaRPr kumimoji="0" lang="fr-FR"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8758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smtClean="0"/>
              <a:t>La terminologie grammaticale du collège comme point de départ </a:t>
            </a:r>
            <a:endParaRPr lang="fr-FR" sz="2400" dirty="0"/>
          </a:p>
        </p:txBody>
      </p:sp>
      <p:sp>
        <p:nvSpPr>
          <p:cNvPr id="8" name="ZoneTexte 7"/>
          <p:cNvSpPr txBox="1"/>
          <p:nvPr/>
        </p:nvSpPr>
        <p:spPr>
          <a:xfrm>
            <a:off x="251520" y="1340768"/>
            <a:ext cx="8640960" cy="504753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Arial" charset="0"/>
                <a:ea typeface="+mn-ea"/>
                <a:cs typeface="Arial" charset="0"/>
              </a:rPr>
              <a:t>Classes grammaticales : </a:t>
            </a:r>
            <a:r>
              <a:rPr kumimoji="0" lang="fr-FR" sz="1400" b="0" i="0" u="none" strike="noStrike" kern="1200" cap="none" spc="0" normalizeH="0" baseline="0" noProof="0" dirty="0">
                <a:ln>
                  <a:noFill/>
                </a:ln>
                <a:solidFill>
                  <a:prstClr val="black"/>
                </a:solidFill>
                <a:effectLst/>
                <a:uLnTx/>
                <a:uFillTx/>
                <a:latin typeface="Arial" charset="0"/>
                <a:ea typeface="+mn-ea"/>
                <a:cs typeface="Arial" charset="0"/>
              </a:rPr>
              <a:t>nom / verbe / déterminant : article défini, indéfini, partitif, déterminant démonstratif, possessif, indéfini, interrogatif, numéral / adjectif / pronom : personnel, possessif, démonstratif, relatif, interrogatif, indéfini </a:t>
            </a:r>
            <a:r>
              <a:rPr kumimoji="0" lang="fr-FR" sz="1400" b="0" i="0" u="none" strike="noStrike" kern="1200" cap="none" spc="0" normalizeH="0" baseline="0" noProof="0" dirty="0" smtClean="0">
                <a:ln>
                  <a:noFill/>
                </a:ln>
                <a:solidFill>
                  <a:prstClr val="black"/>
                </a:solidFill>
                <a:effectLst/>
                <a:uLnTx/>
                <a:uFillTx/>
                <a:latin typeface="Arial" charset="0"/>
                <a:ea typeface="+mn-ea"/>
                <a:cs typeface="Arial" charset="0"/>
              </a:rPr>
              <a:t>/adverbe </a:t>
            </a:r>
            <a:r>
              <a:rPr kumimoji="0" lang="fr-FR" sz="1400" b="0" i="0" u="none" strike="noStrike" kern="1200" cap="none" spc="0" normalizeH="0" baseline="0" noProof="0" dirty="0">
                <a:ln>
                  <a:noFill/>
                </a:ln>
                <a:solidFill>
                  <a:prstClr val="black"/>
                </a:solidFill>
                <a:effectLst/>
                <a:uLnTx/>
                <a:uFillTx/>
                <a:latin typeface="Arial" charset="0"/>
                <a:ea typeface="+mn-ea"/>
                <a:cs typeface="Arial" charset="0"/>
              </a:rPr>
              <a:t>/ préposition / </a:t>
            </a:r>
            <a:r>
              <a:rPr kumimoji="0" lang="fr-FR" sz="1400" b="0" i="0" u="none" strike="noStrike" kern="1200" cap="none" spc="0" normalizeH="0" baseline="0" noProof="0" dirty="0" smtClean="0">
                <a:ln>
                  <a:noFill/>
                </a:ln>
                <a:solidFill>
                  <a:prstClr val="black"/>
                </a:solidFill>
                <a:effectLst/>
                <a:uLnTx/>
                <a:uFillTx/>
                <a:latin typeface="Arial" charset="0"/>
                <a:ea typeface="+mn-ea"/>
                <a:cs typeface="Arial" charset="0"/>
              </a:rPr>
              <a:t>conjonction/interjection</a:t>
            </a:r>
            <a:r>
              <a:rPr kumimoji="0" lang="fr-FR" sz="1400" b="0" i="0" u="none" strike="noStrike" kern="1200" cap="none" spc="0" normalizeH="0" baseline="0" noProof="0" dirty="0">
                <a:ln>
                  <a:noFill/>
                </a:ln>
                <a:solidFill>
                  <a:prstClr val="black"/>
                </a:solidFill>
                <a:effectLst/>
                <a:uLnTx/>
                <a:uFillTx/>
                <a:latin typeface="Arial" charset="0"/>
                <a:ea typeface="+mn-ea"/>
                <a:cs typeface="Arial" charset="0"/>
              </a:rPr>
              <a:t> : de coordination, de subordination / </a:t>
            </a:r>
            <a:r>
              <a:rPr kumimoji="0" lang="fr-FR" sz="1400" b="0" i="0" u="none" strike="noStrike" kern="1200" cap="none" spc="0" normalizeH="0" baseline="0" noProof="0" dirty="0" smtClean="0">
                <a:ln>
                  <a:noFill/>
                </a:ln>
                <a:solidFill>
                  <a:prstClr val="black"/>
                </a:solidFill>
                <a:effectLst/>
                <a:uLnTx/>
                <a:uFillTx/>
                <a:latin typeface="Arial" charset="0"/>
                <a:ea typeface="+mn-ea"/>
                <a:cs typeface="Arial" charset="0"/>
              </a:rPr>
              <a:t>interjection</a:t>
            </a:r>
            <a:endParaRPr kumimoji="0" lang="fr-FR" sz="14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Arial" charset="0"/>
                <a:ea typeface="+mn-ea"/>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Arial" charset="0"/>
                <a:ea typeface="+mn-ea"/>
                <a:cs typeface="Arial" charset="0"/>
              </a:rPr>
              <a:t>Fonctions grammaticales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Arial" charset="0"/>
                <a:ea typeface="+mn-ea"/>
                <a:cs typeface="Arial" charset="0"/>
              </a:rPr>
              <a:t>*  Les fonctions dans la phrase : sujet de la phrase, prédicat de la phrase (ce qu’on dit du sujet), complément de phrase ou circonstanciel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Arial" charset="0"/>
                <a:ea typeface="+mn-ea"/>
                <a:cs typeface="Arial" charset="0"/>
              </a:rPr>
              <a:t>* Les fonctions dans les groupes grammaticaux : complément du nom, complément du verbe, complément de l’adjectif</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Arial" charset="0"/>
                <a:ea typeface="+mn-ea"/>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Arial" charset="0"/>
                <a:ea typeface="+mn-ea"/>
                <a:cs typeface="Arial" charset="0"/>
              </a:rPr>
              <a:t>Verbe : </a:t>
            </a:r>
            <a:r>
              <a:rPr kumimoji="0" lang="fr-FR" sz="1400" b="0" i="0" u="none" strike="noStrike" kern="1200" cap="none" spc="0" normalizeH="0" baseline="0" noProof="0" dirty="0">
                <a:ln>
                  <a:noFill/>
                </a:ln>
                <a:solidFill>
                  <a:prstClr val="black"/>
                </a:solidFill>
                <a:effectLst/>
                <a:uLnTx/>
                <a:uFillTx/>
                <a:latin typeface="Arial" charset="0"/>
                <a:ea typeface="+mn-ea"/>
                <a:cs typeface="Arial" charset="0"/>
              </a:rPr>
              <a:t>radical – marque de temps – marque de </a:t>
            </a:r>
            <a:r>
              <a:rPr kumimoji="0" lang="fr-FR" sz="1400" b="0" i="0" u="none" strike="noStrike" kern="1200" cap="none" spc="0" normalizeH="0" baseline="0" noProof="0" dirty="0" smtClean="0">
                <a:ln>
                  <a:noFill/>
                </a:ln>
                <a:solidFill>
                  <a:prstClr val="black"/>
                </a:solidFill>
                <a:effectLst/>
                <a:uLnTx/>
                <a:uFillTx/>
                <a:latin typeface="Arial" charset="0"/>
                <a:ea typeface="+mn-ea"/>
                <a:cs typeface="Arial" charset="0"/>
              </a:rPr>
              <a:t>personne - temps </a:t>
            </a:r>
            <a:r>
              <a:rPr kumimoji="0" lang="fr-FR" sz="1400" b="0" i="0" u="none" strike="noStrike" kern="1200" cap="none" spc="0" normalizeH="0" baseline="0" noProof="0" dirty="0">
                <a:ln>
                  <a:noFill/>
                </a:ln>
                <a:solidFill>
                  <a:prstClr val="black"/>
                </a:solidFill>
                <a:effectLst/>
                <a:uLnTx/>
                <a:uFillTx/>
                <a:latin typeface="Arial" charset="0"/>
                <a:ea typeface="+mn-ea"/>
                <a:cs typeface="Arial" charset="0"/>
              </a:rPr>
              <a:t>/ mode / aspect / auxiliaire / actif – </a:t>
            </a:r>
            <a:r>
              <a:rPr kumimoji="0" lang="fr-FR" sz="1400" b="0" i="0" u="none" strike="noStrike" kern="1200" cap="none" spc="0" normalizeH="0" baseline="0" noProof="0" dirty="0" smtClean="0">
                <a:ln>
                  <a:noFill/>
                </a:ln>
                <a:solidFill>
                  <a:prstClr val="black"/>
                </a:solidFill>
                <a:effectLst/>
                <a:uLnTx/>
                <a:uFillTx/>
                <a:latin typeface="Arial" charset="0"/>
                <a:ea typeface="+mn-ea"/>
                <a:cs typeface="Arial" charset="0"/>
              </a:rPr>
              <a:t>passif</a:t>
            </a:r>
            <a:endParaRPr kumimoji="0" lang="fr-FR" sz="14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Arial" charset="0"/>
                <a:ea typeface="+mn-ea"/>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dirty="0" smtClean="0">
                <a:ln>
                  <a:noFill/>
                </a:ln>
                <a:solidFill>
                  <a:prstClr val="black"/>
                </a:solidFill>
                <a:effectLst/>
                <a:uLnTx/>
                <a:uFillTx/>
                <a:latin typeface="Arial" charset="0"/>
                <a:ea typeface="+mn-ea"/>
                <a:cs typeface="Arial" charset="0"/>
              </a:rPr>
              <a:t>Syntaxe et relations dans la phrase : </a:t>
            </a:r>
            <a:r>
              <a:rPr kumimoji="0" lang="fr-FR" sz="1400" b="0" i="0" u="none" strike="noStrike" kern="1200" cap="none" spc="0" normalizeH="0" baseline="0" noProof="0" dirty="0" smtClean="0">
                <a:ln>
                  <a:noFill/>
                </a:ln>
                <a:solidFill>
                  <a:prstClr val="black"/>
                </a:solidFill>
                <a:effectLst/>
                <a:uLnTx/>
                <a:uFillTx/>
                <a:latin typeface="Arial" charset="0"/>
                <a:ea typeface="+mn-ea"/>
                <a:cs typeface="Arial" charset="0"/>
              </a:rPr>
              <a:t>Juxtaposition </a:t>
            </a:r>
            <a:r>
              <a:rPr kumimoji="0" lang="fr-FR" sz="1400" b="0" i="0" u="none" strike="noStrike" kern="1200" cap="none" spc="0" normalizeH="0" baseline="0" noProof="0" dirty="0">
                <a:ln>
                  <a:noFill/>
                </a:ln>
                <a:solidFill>
                  <a:prstClr val="black"/>
                </a:solidFill>
                <a:effectLst/>
                <a:uLnTx/>
                <a:uFillTx/>
                <a:latin typeface="Arial" charset="0"/>
                <a:ea typeface="+mn-ea"/>
                <a:cs typeface="Arial" charset="0"/>
              </a:rPr>
              <a:t>/ coordination / </a:t>
            </a:r>
            <a:r>
              <a:rPr kumimoji="0" lang="fr-FR" sz="1400" b="0" i="0" u="none" strike="noStrike" kern="1200" cap="none" spc="0" normalizeH="0" baseline="0" noProof="0" dirty="0" smtClean="0">
                <a:ln>
                  <a:noFill/>
                </a:ln>
                <a:solidFill>
                  <a:prstClr val="black"/>
                </a:solidFill>
                <a:effectLst/>
                <a:uLnTx/>
                <a:uFillTx/>
                <a:latin typeface="Arial" charset="0"/>
                <a:ea typeface="+mn-ea"/>
                <a:cs typeface="Arial" charset="0"/>
              </a:rPr>
              <a:t>subordination/proposition </a:t>
            </a:r>
            <a:r>
              <a:rPr kumimoji="0" lang="fr-FR" sz="1400" b="0" i="0" u="none" strike="noStrike" kern="1200" cap="none" spc="0" normalizeH="0" baseline="0" noProof="0" dirty="0">
                <a:ln>
                  <a:noFill/>
                </a:ln>
                <a:solidFill>
                  <a:prstClr val="black"/>
                </a:solidFill>
                <a:effectLst/>
                <a:uLnTx/>
                <a:uFillTx/>
                <a:latin typeface="Arial" charset="0"/>
                <a:ea typeface="+mn-ea"/>
                <a:cs typeface="Arial" charset="0"/>
              </a:rPr>
              <a:t>subordonnée / subordonnée relative, conjonctive, interrogative indirecte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Arial" charset="0"/>
                <a:ea typeface="+mn-ea"/>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Arial" charset="0"/>
                <a:ea typeface="+mn-ea"/>
                <a:cs typeface="Arial" charset="0"/>
              </a:rPr>
              <a:t>Types </a:t>
            </a:r>
            <a:r>
              <a:rPr kumimoji="0" lang="fr-FR" sz="1400" b="1" i="0" u="none" strike="noStrike" kern="1200" cap="none" spc="0" normalizeH="0" baseline="0" noProof="0" dirty="0" smtClean="0">
                <a:ln>
                  <a:noFill/>
                </a:ln>
                <a:solidFill>
                  <a:prstClr val="black"/>
                </a:solidFill>
                <a:effectLst/>
                <a:uLnTx/>
                <a:uFillTx/>
                <a:latin typeface="Arial" charset="0"/>
                <a:ea typeface="+mn-ea"/>
                <a:cs typeface="Arial" charset="0"/>
              </a:rPr>
              <a:t>de phrase</a:t>
            </a:r>
            <a:r>
              <a:rPr kumimoji="0" lang="fr-FR" sz="1400" b="1" i="0" u="none" strike="noStrike" kern="1200" cap="none" spc="0" normalizeH="0" baseline="0" noProof="0" dirty="0">
                <a:ln>
                  <a:noFill/>
                </a:ln>
                <a:solidFill>
                  <a:prstClr val="black"/>
                </a:solidFill>
                <a:effectLst/>
                <a:uLnTx/>
                <a:uFillTx/>
                <a:latin typeface="Arial" charset="0"/>
                <a:ea typeface="+mn-ea"/>
                <a:cs typeface="Arial" charset="0"/>
              </a:rPr>
              <a:t> </a:t>
            </a:r>
            <a:r>
              <a:rPr kumimoji="0" lang="fr-FR" sz="1400" b="0" i="0" u="none" strike="noStrike" kern="1200" cap="none" spc="0" normalizeH="0" baseline="0" noProof="0" dirty="0">
                <a:ln>
                  <a:noFill/>
                </a:ln>
                <a:solidFill>
                  <a:prstClr val="black"/>
                </a:solidFill>
                <a:effectLst/>
                <a:uLnTx/>
                <a:uFillTx/>
                <a:latin typeface="Arial" charset="0"/>
                <a:ea typeface="+mn-ea"/>
                <a:cs typeface="Arial" charset="0"/>
              </a:rPr>
              <a:t>: déclaratif, interrogatif, injonctif, </a:t>
            </a:r>
            <a:r>
              <a:rPr kumimoji="0" lang="fr-FR" sz="1400" b="0" i="0" u="none" strike="noStrike" kern="1200" cap="none" spc="0" normalizeH="0" baseline="0" noProof="0" dirty="0" smtClean="0">
                <a:ln>
                  <a:noFill/>
                </a:ln>
                <a:solidFill>
                  <a:prstClr val="black"/>
                </a:solidFill>
                <a:effectLst/>
                <a:uLnTx/>
                <a:uFillTx/>
                <a:latin typeface="Arial" charset="0"/>
                <a:ea typeface="+mn-ea"/>
                <a:cs typeface="Arial" charset="0"/>
              </a:rPr>
              <a:t>exclamatif/phrase </a:t>
            </a:r>
            <a:r>
              <a:rPr kumimoji="0" lang="fr-FR" sz="1400" b="0" i="0" u="none" strike="noStrike" kern="1200" cap="none" spc="0" normalizeH="0" baseline="0" noProof="0" dirty="0">
                <a:ln>
                  <a:noFill/>
                </a:ln>
                <a:solidFill>
                  <a:prstClr val="black"/>
                </a:solidFill>
                <a:effectLst/>
                <a:uLnTx/>
                <a:uFillTx/>
                <a:latin typeface="Arial" charset="0"/>
                <a:ea typeface="+mn-ea"/>
                <a:cs typeface="Arial" charset="0"/>
              </a:rPr>
              <a:t>non verbale / phrase simple / phrase complexe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dirty="0" smtClean="0">
                <a:ln>
                  <a:noFill/>
                </a:ln>
                <a:solidFill>
                  <a:prstClr val="black"/>
                </a:solidFill>
                <a:effectLst/>
                <a:uLnTx/>
                <a:uFillTx/>
                <a:latin typeface="Arial" charset="0"/>
                <a:ea typeface="+mn-ea"/>
                <a:cs typeface="Arial" charset="0"/>
              </a:rPr>
              <a:t>Formes </a:t>
            </a:r>
            <a:r>
              <a:rPr kumimoji="0" lang="fr-FR" sz="1400" b="1" i="0" u="none" strike="noStrike" kern="1200" cap="none" spc="0" normalizeH="0" baseline="0" noProof="0" dirty="0">
                <a:ln>
                  <a:noFill/>
                </a:ln>
                <a:solidFill>
                  <a:prstClr val="black"/>
                </a:solidFill>
                <a:effectLst/>
                <a:uLnTx/>
                <a:uFillTx/>
                <a:latin typeface="Arial" charset="0"/>
                <a:ea typeface="+mn-ea"/>
                <a:cs typeface="Arial" charset="0"/>
              </a:rPr>
              <a:t>de phrase : </a:t>
            </a:r>
            <a:r>
              <a:rPr kumimoji="0" lang="fr-FR" sz="1400" b="0" i="0" u="none" strike="noStrike" kern="1200" cap="none" spc="0" normalizeH="0" baseline="0" noProof="0" dirty="0">
                <a:ln>
                  <a:noFill/>
                </a:ln>
                <a:solidFill>
                  <a:prstClr val="black"/>
                </a:solidFill>
                <a:effectLst/>
                <a:uLnTx/>
                <a:uFillTx/>
                <a:latin typeface="Arial" charset="0"/>
                <a:ea typeface="+mn-ea"/>
                <a:cs typeface="Arial" charset="0"/>
              </a:rPr>
              <a:t>passive, emphatique, impersonnelle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Arial" charset="0"/>
                <a:ea typeface="+mn-ea"/>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dirty="0" smtClean="0">
                <a:ln>
                  <a:noFill/>
                </a:ln>
                <a:solidFill>
                  <a:prstClr val="black"/>
                </a:solidFill>
                <a:effectLst/>
                <a:uLnTx/>
                <a:uFillTx/>
                <a:latin typeface="Arial" charset="0"/>
                <a:ea typeface="+mn-ea"/>
                <a:cs typeface="Arial" charset="0"/>
              </a:rPr>
              <a:t>Lexique : </a:t>
            </a:r>
            <a:r>
              <a:rPr kumimoji="0" lang="fr-FR" sz="1400" b="0" i="0" u="none" strike="noStrike" kern="1200" cap="none" spc="0" normalizeH="0" baseline="0" noProof="0" dirty="0" smtClean="0">
                <a:ln>
                  <a:noFill/>
                </a:ln>
                <a:solidFill>
                  <a:prstClr val="black"/>
                </a:solidFill>
                <a:effectLst/>
                <a:uLnTx/>
                <a:uFillTx/>
                <a:latin typeface="Arial" charset="0"/>
                <a:ea typeface="+mn-ea"/>
                <a:cs typeface="Arial" charset="0"/>
              </a:rPr>
              <a:t>Radical </a:t>
            </a:r>
            <a:r>
              <a:rPr kumimoji="0" lang="fr-FR" sz="1400" b="0" i="0" u="none" strike="noStrike" kern="1200" cap="none" spc="0" normalizeH="0" baseline="0" noProof="0" dirty="0">
                <a:ln>
                  <a:noFill/>
                </a:ln>
                <a:solidFill>
                  <a:prstClr val="black"/>
                </a:solidFill>
                <a:effectLst/>
                <a:uLnTx/>
                <a:uFillTx/>
                <a:latin typeface="Arial" charset="0"/>
                <a:ea typeface="+mn-ea"/>
                <a:cs typeface="Arial" charset="0"/>
              </a:rPr>
              <a:t>/ préfixe / suffixe / </a:t>
            </a:r>
            <a:r>
              <a:rPr kumimoji="0" lang="fr-FR" sz="1400" b="0" i="0" u="none" strike="noStrike" kern="1200" cap="none" spc="0" normalizeH="0" baseline="0" noProof="0" dirty="0" smtClean="0">
                <a:ln>
                  <a:noFill/>
                </a:ln>
                <a:solidFill>
                  <a:prstClr val="black"/>
                </a:solidFill>
                <a:effectLst/>
                <a:uLnTx/>
                <a:uFillTx/>
                <a:latin typeface="Arial" charset="0"/>
                <a:ea typeface="+mn-ea"/>
                <a:cs typeface="Arial" charset="0"/>
              </a:rPr>
              <a:t>composition/étymologie/</a:t>
            </a:r>
            <a:r>
              <a:rPr kumimoji="0" lang="fr-FR" sz="1400" b="0" i="0" u="none" strike="noStrike" kern="1200" cap="none" spc="0" normalizeH="0" baseline="0" noProof="0" dirty="0">
                <a:ln>
                  <a:noFill/>
                </a:ln>
                <a:solidFill>
                  <a:prstClr val="black"/>
                </a:solidFill>
                <a:effectLst/>
                <a:uLnTx/>
                <a:uFillTx/>
                <a:latin typeface="Arial" charset="0"/>
                <a:ea typeface="+mn-ea"/>
                <a:cs typeface="Arial" charset="0"/>
              </a:rPr>
              <a:t>h</a:t>
            </a:r>
            <a:r>
              <a:rPr kumimoji="0" lang="fr-FR" sz="1400" b="0" i="0" u="none" strike="noStrike" kern="1200" cap="none" spc="0" normalizeH="0" baseline="0" noProof="0" dirty="0" smtClean="0">
                <a:ln>
                  <a:noFill/>
                </a:ln>
                <a:solidFill>
                  <a:prstClr val="black"/>
                </a:solidFill>
                <a:effectLst/>
                <a:uLnTx/>
                <a:uFillTx/>
                <a:latin typeface="Arial" charset="0"/>
                <a:ea typeface="+mn-ea"/>
                <a:cs typeface="Arial" charset="0"/>
              </a:rPr>
              <a:t>omonymie </a:t>
            </a:r>
            <a:r>
              <a:rPr kumimoji="0" lang="fr-FR" sz="1400" b="0" i="0" u="none" strike="noStrike" kern="1200" cap="none" spc="0" normalizeH="0" baseline="0" noProof="0" dirty="0">
                <a:ln>
                  <a:noFill/>
                </a:ln>
                <a:solidFill>
                  <a:prstClr val="black"/>
                </a:solidFill>
                <a:effectLst/>
                <a:uLnTx/>
                <a:uFillTx/>
                <a:latin typeface="Arial" charset="0"/>
                <a:ea typeface="+mn-ea"/>
                <a:cs typeface="Arial" charset="0"/>
              </a:rPr>
              <a:t>/ polysémie / </a:t>
            </a:r>
            <a:r>
              <a:rPr kumimoji="0" lang="fr-FR" sz="1400" b="0" i="0" u="none" strike="noStrike" kern="1200" cap="none" spc="0" normalizeH="0" baseline="0" noProof="0" dirty="0" smtClean="0">
                <a:ln>
                  <a:noFill/>
                </a:ln>
                <a:solidFill>
                  <a:prstClr val="black"/>
                </a:solidFill>
                <a:effectLst/>
                <a:uLnTx/>
                <a:uFillTx/>
                <a:latin typeface="Arial" charset="0"/>
                <a:ea typeface="+mn-ea"/>
                <a:cs typeface="Arial" charset="0"/>
              </a:rPr>
              <a:t>synonymie/néologismes</a:t>
            </a:r>
            <a:endParaRPr kumimoji="0" lang="fr-FR" sz="14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633392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L’étude et l’acquisition du vocabulaire</a:t>
            </a:r>
            <a:endParaRPr lang="fr-FR" dirty="0"/>
          </a:p>
        </p:txBody>
      </p:sp>
      <p:sp>
        <p:nvSpPr>
          <p:cNvPr id="3" name="ZoneTexte 2"/>
          <p:cNvSpPr txBox="1"/>
          <p:nvPr/>
        </p:nvSpPr>
        <p:spPr>
          <a:xfrm>
            <a:off x="395536" y="1916832"/>
            <a:ext cx="8208912" cy="424731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rial" charset="0"/>
                <a:ea typeface="+mn-ea"/>
                <a:cs typeface="Arial" charset="0"/>
              </a:rPr>
              <a:t>R</a:t>
            </a:r>
            <a:r>
              <a:rPr kumimoji="0" lang="fr-FR" sz="1800" b="0" i="0" u="none" strike="noStrike" kern="1200" cap="none" spc="0" normalizeH="0" baseline="0" noProof="0" dirty="0" smtClean="0">
                <a:ln>
                  <a:noFill/>
                </a:ln>
                <a:solidFill>
                  <a:prstClr val="black"/>
                </a:solidFill>
                <a:effectLst/>
                <a:uLnTx/>
                <a:uFillTx/>
                <a:latin typeface="Arial" charset="0"/>
                <a:ea typeface="+mn-ea"/>
                <a:cs typeface="Arial" charset="0"/>
              </a:rPr>
              <a:t>éserver </a:t>
            </a:r>
            <a:r>
              <a:rPr kumimoji="0" lang="fr-FR" sz="1800" b="0" i="0" u="none" strike="noStrike" kern="1200" cap="none" spc="0" normalizeH="0" baseline="0" noProof="0" dirty="0">
                <a:ln>
                  <a:noFill/>
                </a:ln>
                <a:solidFill>
                  <a:prstClr val="black"/>
                </a:solidFill>
                <a:effectLst/>
                <a:uLnTx/>
                <a:uFillTx/>
                <a:latin typeface="Arial" charset="0"/>
                <a:ea typeface="+mn-ea"/>
                <a:cs typeface="Arial" charset="0"/>
              </a:rPr>
              <a:t>à l’étude du </a:t>
            </a:r>
            <a:r>
              <a:rPr kumimoji="0" lang="fr-FR" sz="1800" b="0" i="0" u="none" strike="noStrike" kern="1200" cap="none" spc="0" normalizeH="0" baseline="0" noProof="0" dirty="0" smtClean="0">
                <a:ln>
                  <a:noFill/>
                </a:ln>
                <a:solidFill>
                  <a:prstClr val="black"/>
                </a:solidFill>
                <a:effectLst/>
                <a:uLnTx/>
                <a:uFillTx/>
                <a:latin typeface="Arial" charset="0"/>
                <a:ea typeface="+mn-ea"/>
                <a:cs typeface="Arial" charset="0"/>
              </a:rPr>
              <a:t>lexique </a:t>
            </a:r>
            <a:r>
              <a:rPr kumimoji="0" lang="fr-FR" sz="1800" b="0" i="0" u="none" strike="noStrike" kern="1200" cap="none" spc="0" normalizeH="0" baseline="0" noProof="0" dirty="0">
                <a:ln>
                  <a:noFill/>
                </a:ln>
                <a:solidFill>
                  <a:prstClr val="black"/>
                </a:solidFill>
                <a:effectLst/>
                <a:uLnTx/>
                <a:uFillTx/>
                <a:latin typeface="Arial" charset="0"/>
                <a:ea typeface="+mn-ea"/>
                <a:cs typeface="Arial" charset="0"/>
              </a:rPr>
              <a:t>une place importante et </a:t>
            </a:r>
            <a:r>
              <a:rPr kumimoji="0" lang="fr-FR" sz="1800" b="1" i="0" u="none" strike="noStrike" kern="1200" cap="none" spc="0" normalizeH="0" baseline="0" noProof="0" dirty="0" smtClean="0">
                <a:ln>
                  <a:noFill/>
                </a:ln>
                <a:solidFill>
                  <a:prstClr val="black"/>
                </a:solidFill>
                <a:effectLst/>
                <a:uLnTx/>
                <a:uFillTx/>
                <a:latin typeface="Arial" charset="0"/>
                <a:ea typeface="+mn-ea"/>
                <a:cs typeface="Arial" charset="0"/>
              </a:rPr>
              <a:t>ritualiser </a:t>
            </a:r>
            <a:r>
              <a:rPr kumimoji="0" lang="fr-FR" sz="1800" b="1" i="0" u="none" strike="noStrike" kern="1200" cap="none" spc="0" normalizeH="0" baseline="0" noProof="0" dirty="0">
                <a:ln>
                  <a:noFill/>
                </a:ln>
                <a:solidFill>
                  <a:prstClr val="black"/>
                </a:solidFill>
                <a:effectLst/>
                <a:uLnTx/>
                <a:uFillTx/>
                <a:latin typeface="Arial" charset="0"/>
                <a:ea typeface="+mn-ea"/>
                <a:cs typeface="Arial" charset="0"/>
              </a:rPr>
              <a:t>des temps </a:t>
            </a:r>
            <a:r>
              <a:rPr kumimoji="0" lang="fr-FR" sz="1800" b="1" i="0" u="none" strike="noStrike" kern="1200" cap="none" spc="0" normalizeH="0" baseline="0" noProof="0" dirty="0" smtClean="0">
                <a:ln>
                  <a:noFill/>
                </a:ln>
                <a:solidFill>
                  <a:prstClr val="black"/>
                </a:solidFill>
                <a:effectLst/>
                <a:uLnTx/>
                <a:uFillTx/>
                <a:latin typeface="Arial" charset="0"/>
                <a:ea typeface="+mn-ea"/>
                <a:cs typeface="Arial" charset="0"/>
              </a:rPr>
              <a:t>et pratiques</a:t>
            </a:r>
            <a:r>
              <a:rPr kumimoji="0" lang="fr-FR" sz="1800" b="0" i="0" u="none" strike="noStrike" kern="1200" cap="none" spc="0" normalizeH="0" baseline="0" noProof="0" dirty="0" smtClean="0">
                <a:ln>
                  <a:noFill/>
                </a:ln>
                <a:solidFill>
                  <a:prstClr val="black"/>
                </a:solidFill>
                <a:effectLst/>
                <a:uLnTx/>
                <a:uFillTx/>
                <a:latin typeface="Arial" charset="0"/>
                <a:ea typeface="+mn-ea"/>
                <a:cs typeface="Arial" charset="0"/>
              </a:rPr>
              <a:t> consacrés </a:t>
            </a:r>
            <a:r>
              <a:rPr kumimoji="0" lang="fr-FR" sz="1800" b="0" i="0" u="none" strike="noStrike" kern="1200" cap="none" spc="0" normalizeH="0" baseline="0" noProof="0" dirty="0">
                <a:ln>
                  <a:noFill/>
                </a:ln>
                <a:solidFill>
                  <a:prstClr val="black"/>
                </a:solidFill>
                <a:effectLst/>
                <a:uLnTx/>
                <a:uFillTx/>
                <a:latin typeface="Arial" charset="0"/>
                <a:ea typeface="+mn-ea"/>
                <a:cs typeface="Arial" charset="0"/>
              </a:rPr>
              <a:t>à cet apprentissage. </a:t>
            </a:r>
            <a:endParaRPr kumimoji="0" lang="fr-FR" sz="1800" b="0" i="0" u="none" strike="noStrike" kern="1200" cap="none" spc="0" normalizeH="0" baseline="0" noProof="0" dirty="0" smtClean="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smtClean="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Arial" charset="0"/>
                <a:ea typeface="+mn-ea"/>
                <a:cs typeface="Arial" charset="0"/>
              </a:rPr>
              <a:t>Conduire les élèves </a:t>
            </a:r>
            <a:r>
              <a:rPr kumimoji="0" lang="fr-FR" sz="1800" b="0" i="0" u="none" strike="noStrike" kern="1200" cap="none" spc="0" normalizeH="0" baseline="0" noProof="0" dirty="0">
                <a:ln>
                  <a:noFill/>
                </a:ln>
                <a:solidFill>
                  <a:prstClr val="black"/>
                </a:solidFill>
                <a:effectLst/>
                <a:uLnTx/>
                <a:uFillTx/>
                <a:latin typeface="Arial" charset="0"/>
                <a:ea typeface="+mn-ea"/>
                <a:cs typeface="Arial" charset="0"/>
              </a:rPr>
              <a:t>à </a:t>
            </a:r>
            <a:r>
              <a:rPr kumimoji="0" lang="fr-FR" sz="1800" b="1" i="0" u="none" strike="noStrike" kern="1200" cap="none" spc="0" normalizeH="0" baseline="0" noProof="0" dirty="0">
                <a:ln>
                  <a:noFill/>
                </a:ln>
                <a:solidFill>
                  <a:prstClr val="black"/>
                </a:solidFill>
                <a:effectLst/>
                <a:uLnTx/>
                <a:uFillTx/>
                <a:latin typeface="Arial" charset="0"/>
                <a:ea typeface="+mn-ea"/>
                <a:cs typeface="Arial" charset="0"/>
              </a:rPr>
              <a:t>réfléchir </a:t>
            </a:r>
            <a:r>
              <a:rPr kumimoji="0" lang="fr-FR" sz="1800" b="0" i="0" u="none" strike="noStrike" kern="1200" cap="none" spc="0" normalizeH="0" baseline="0" noProof="0" dirty="0">
                <a:ln>
                  <a:noFill/>
                </a:ln>
                <a:solidFill>
                  <a:prstClr val="black"/>
                </a:solidFill>
                <a:effectLst/>
                <a:uLnTx/>
                <a:uFillTx/>
                <a:latin typeface="Arial" charset="0"/>
                <a:ea typeface="+mn-ea"/>
                <a:cs typeface="Arial" charset="0"/>
              </a:rPr>
              <a:t>le plus régulièrement possible sur </a:t>
            </a:r>
            <a:r>
              <a:rPr kumimoji="0" lang="fr-FR" sz="1800" b="0" i="0" u="none" strike="noStrike" kern="1200" cap="none" spc="0" normalizeH="0" baseline="0" noProof="0" dirty="0" smtClean="0">
                <a:ln>
                  <a:noFill/>
                </a:ln>
                <a:solidFill>
                  <a:prstClr val="black"/>
                </a:solidFill>
                <a:effectLst/>
                <a:uLnTx/>
                <a:uFillTx/>
                <a:latin typeface="Arial" charset="0"/>
                <a:ea typeface="+mn-ea"/>
                <a:cs typeface="Arial" charset="0"/>
              </a:rPr>
              <a:t>les mots.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rial" charset="0"/>
                <a:ea typeface="+mn-ea"/>
                <a:cs typeface="Arial" charset="0"/>
              </a:rPr>
              <a:t>T</a:t>
            </a:r>
            <a:r>
              <a:rPr kumimoji="0" lang="fr-FR" sz="1800" b="1" i="0" u="none" strike="noStrike" kern="1200" cap="none" spc="0" normalizeH="0" baseline="0" noProof="0" dirty="0" smtClean="0">
                <a:ln>
                  <a:noFill/>
                </a:ln>
                <a:solidFill>
                  <a:prstClr val="black"/>
                </a:solidFill>
                <a:effectLst/>
                <a:uLnTx/>
                <a:uFillTx/>
                <a:latin typeface="Arial" charset="0"/>
                <a:ea typeface="+mn-ea"/>
                <a:cs typeface="Arial" charset="0"/>
              </a:rPr>
              <a:t>ypes de lexiques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smtClean="0">
              <a:ln>
                <a:noFill/>
              </a:ln>
              <a:solidFill>
                <a:prstClr val="black"/>
              </a:solidFill>
              <a:effectLst/>
              <a:uLnTx/>
              <a:uFillTx/>
              <a:latin typeface="Arial" charset="0"/>
              <a:ea typeface="+mn-ea"/>
              <a:cs typeface="Arial"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fr-FR" sz="1800" b="0" i="0" u="none" strike="noStrike" kern="1200" cap="none" spc="0" normalizeH="0" baseline="0" noProof="0" dirty="0" smtClean="0">
                <a:ln>
                  <a:noFill/>
                </a:ln>
                <a:solidFill>
                  <a:prstClr val="black"/>
                </a:solidFill>
                <a:effectLst/>
                <a:uLnTx/>
                <a:uFillTx/>
                <a:latin typeface="Arial" charset="0"/>
                <a:ea typeface="+mn-ea"/>
                <a:cs typeface="Arial" charset="0"/>
              </a:rPr>
              <a:t>Usuel et polysémique</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fr-FR" sz="1800" b="0" i="0" u="none" strike="noStrike" kern="1200" cap="none" spc="0" normalizeH="0" baseline="0" noProof="0" dirty="0" smtClean="0">
                <a:ln>
                  <a:noFill/>
                </a:ln>
                <a:solidFill>
                  <a:prstClr val="black"/>
                </a:solidFill>
                <a:effectLst/>
                <a:uLnTx/>
                <a:uFillTx/>
                <a:latin typeface="Arial" charset="0"/>
                <a:ea typeface="+mn-ea"/>
                <a:cs typeface="Arial" charset="0"/>
              </a:rPr>
              <a:t>Thématique (notamment en lien avec les activités de lecture, d’écriture, d’expression orale et les objets d’étude du programme)</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fr-FR" sz="1800" b="0" i="0" u="none" strike="noStrike" kern="1200" cap="none" spc="0" normalizeH="0" baseline="0" noProof="0" dirty="0" smtClean="0">
                <a:ln>
                  <a:noFill/>
                </a:ln>
                <a:solidFill>
                  <a:prstClr val="black"/>
                </a:solidFill>
                <a:effectLst/>
                <a:uLnTx/>
                <a:uFillTx/>
                <a:latin typeface="Arial" charset="0"/>
                <a:ea typeface="+mn-ea"/>
                <a:cs typeface="Arial" charset="0"/>
              </a:rPr>
              <a:t>Professionnel (notamment en </a:t>
            </a:r>
            <a:r>
              <a:rPr kumimoji="0" lang="fr-FR" sz="1800" b="0" i="0" u="none" strike="noStrike" kern="1200" cap="none" spc="0" normalizeH="0" baseline="0" noProof="0" dirty="0" err="1" smtClean="0">
                <a:ln>
                  <a:noFill/>
                </a:ln>
                <a:solidFill>
                  <a:prstClr val="black"/>
                </a:solidFill>
                <a:effectLst/>
                <a:uLnTx/>
                <a:uFillTx/>
                <a:latin typeface="Arial" charset="0"/>
                <a:ea typeface="+mn-ea"/>
                <a:cs typeface="Arial" charset="0"/>
              </a:rPr>
              <a:t>co</a:t>
            </a:r>
            <a:r>
              <a:rPr kumimoji="0" lang="fr-FR" sz="1800" b="0" i="0" u="none" strike="noStrike" kern="1200" cap="none" spc="0" normalizeH="0" baseline="0" noProof="0" dirty="0" smtClean="0">
                <a:ln>
                  <a:noFill/>
                </a:ln>
                <a:solidFill>
                  <a:prstClr val="black"/>
                </a:solidFill>
                <a:effectLst/>
                <a:uLnTx/>
                <a:uFillTx/>
                <a:latin typeface="Arial" charset="0"/>
                <a:ea typeface="+mn-ea"/>
                <a:cs typeface="Arial" charset="0"/>
              </a:rPr>
              <a:t>-intervention)</a:t>
            </a: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fr-FR" sz="1800" b="0" i="0" u="none" strike="noStrike" kern="1200" cap="none" spc="0" normalizeH="0" baseline="0" noProof="0" dirty="0" smtClean="0">
                <a:ln>
                  <a:noFill/>
                </a:ln>
                <a:solidFill>
                  <a:prstClr val="black"/>
                </a:solidFill>
                <a:effectLst/>
                <a:uLnTx/>
                <a:uFillTx/>
                <a:latin typeface="Arial" charset="0"/>
                <a:ea typeface="+mn-ea"/>
                <a:cs typeface="Arial" charset="0"/>
              </a:rPr>
              <a:t>Imaginaire/imaginé/créé</a:t>
            </a:r>
          </a:p>
          <a:p>
            <a:pPr marL="285750" marR="0" lvl="0" indent="-285750" algn="l" defTabSz="914400" rtl="0" eaLnBrk="1" fontAlgn="base" latinLnBrk="0" hangingPunct="1">
              <a:lnSpc>
                <a:spcPct val="100000"/>
              </a:lnSpc>
              <a:spcBef>
                <a:spcPct val="0"/>
              </a:spcBef>
              <a:spcAft>
                <a:spcPct val="0"/>
              </a:spcAft>
              <a:buClrTx/>
              <a:buSzTx/>
              <a:buFontTx/>
              <a:buChar char="-"/>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Arial" charset="0"/>
                <a:ea typeface="+mn-ea"/>
                <a:cs typeface="Arial" charset="0"/>
              </a:rPr>
              <a:t>…en </a:t>
            </a:r>
            <a:r>
              <a:rPr kumimoji="0" lang="fr-FR" sz="1800" b="0" i="0" u="none" strike="noStrike" kern="1200" cap="none" spc="0" normalizeH="0" baseline="0" noProof="0" dirty="0">
                <a:ln>
                  <a:noFill/>
                </a:ln>
                <a:solidFill>
                  <a:prstClr val="black"/>
                </a:solidFill>
                <a:effectLst/>
                <a:uLnTx/>
                <a:uFillTx/>
                <a:latin typeface="Arial" charset="0"/>
                <a:ea typeface="+mn-ea"/>
                <a:cs typeface="Arial" charset="0"/>
              </a:rPr>
              <a:t>dépassant le seul relevé de mots inconnus lors d’une lecture.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rial" charset="0"/>
                <a:ea typeface="+mn-ea"/>
                <a:cs typeface="Arial" charset="0"/>
              </a:rPr>
              <a:t> </a:t>
            </a:r>
          </a:p>
        </p:txBody>
      </p:sp>
    </p:spTree>
    <p:extLst>
      <p:ext uri="{BB962C8B-B14F-4D97-AF65-F5344CB8AC3E}">
        <p14:creationId xmlns:p14="http://schemas.microsoft.com/office/powerpoint/2010/main" val="3721847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Orthographe en reprise et en situation</a:t>
            </a:r>
            <a:endParaRPr lang="fr-FR" dirty="0"/>
          </a:p>
        </p:txBody>
      </p:sp>
      <p:sp>
        <p:nvSpPr>
          <p:cNvPr id="3" name="ZoneTexte 2"/>
          <p:cNvSpPr txBox="1"/>
          <p:nvPr/>
        </p:nvSpPr>
        <p:spPr>
          <a:xfrm>
            <a:off x="323528" y="1628800"/>
            <a:ext cx="8424936" cy="4431983"/>
          </a:xfrm>
          <a:prstGeom prst="rect">
            <a:avLst/>
          </a:prstGeom>
          <a:noFill/>
        </p:spPr>
        <p:txBody>
          <a:bodyPr wrap="square" rtlCol="0">
            <a:spAutoFit/>
          </a:bodyPr>
          <a:lstStyle/>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2400" b="1" i="0" u="none" strike="noStrike" kern="1200" cap="none" spc="0" normalizeH="0" baseline="0" noProof="0" dirty="0" smtClean="0">
                <a:ln>
                  <a:noFill/>
                </a:ln>
                <a:solidFill>
                  <a:prstClr val="black"/>
                </a:solidFill>
                <a:effectLst/>
                <a:uLnTx/>
                <a:uFillTx/>
                <a:latin typeface="Arial" charset="0"/>
                <a:ea typeface="+mn-ea"/>
                <a:cs typeface="Arial" charset="0"/>
              </a:rPr>
              <a:t>Partir des zones de difficulté rencontrées</a:t>
            </a: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2400" b="0" i="0" u="none" strike="noStrike" kern="1200" cap="none" spc="0" normalizeH="0" baseline="0" noProof="0" dirty="0" smtClean="0">
                <a:ln>
                  <a:noFill/>
                </a:ln>
                <a:solidFill>
                  <a:prstClr val="black"/>
                </a:solidFill>
                <a:effectLst/>
                <a:uLnTx/>
                <a:uFillTx/>
                <a:latin typeface="Arial" charset="0"/>
                <a:ea typeface="+mn-ea"/>
                <a:cs typeface="Arial" charset="0"/>
              </a:rPr>
              <a:t>Proposer des outils « réflexes », des grilles et des </a:t>
            </a:r>
            <a:r>
              <a:rPr kumimoji="0" lang="fr-FR" sz="2400" b="1" i="0" u="none" strike="noStrike" kern="1200" cap="none" spc="0" normalizeH="0" baseline="0" noProof="0" dirty="0" smtClean="0">
                <a:ln>
                  <a:noFill/>
                </a:ln>
                <a:solidFill>
                  <a:prstClr val="black"/>
                </a:solidFill>
                <a:effectLst/>
                <a:uLnTx/>
                <a:uFillTx/>
                <a:latin typeface="Arial" charset="0"/>
                <a:ea typeface="+mn-ea"/>
                <a:cs typeface="Arial" charset="0"/>
              </a:rPr>
              <a:t>guides d’</a:t>
            </a:r>
            <a:r>
              <a:rPr kumimoji="0" lang="fr-FR" sz="2400" b="1" i="0" u="none" strike="noStrike" kern="1200" cap="none" spc="0" normalizeH="0" baseline="0" noProof="0" dirty="0" err="1" smtClean="0">
                <a:ln>
                  <a:noFill/>
                </a:ln>
                <a:solidFill>
                  <a:prstClr val="black"/>
                </a:solidFill>
                <a:effectLst/>
                <a:uLnTx/>
                <a:uFillTx/>
                <a:latin typeface="Arial" charset="0"/>
                <a:ea typeface="+mn-ea"/>
                <a:cs typeface="Arial" charset="0"/>
              </a:rPr>
              <a:t>auto-contrôle</a:t>
            </a:r>
            <a:r>
              <a:rPr kumimoji="0" lang="fr-FR" sz="2400" b="1" i="0" u="none" strike="noStrike" kern="1200" cap="none" spc="0" normalizeH="0" baseline="0" noProof="0" dirty="0" smtClean="0">
                <a:ln>
                  <a:noFill/>
                </a:ln>
                <a:solidFill>
                  <a:prstClr val="black"/>
                </a:solidFill>
                <a:effectLst/>
                <a:uLnTx/>
                <a:uFillTx/>
                <a:latin typeface="Arial" charset="0"/>
                <a:ea typeface="+mn-ea"/>
                <a:cs typeface="Arial" charset="0"/>
              </a:rPr>
              <a:t> </a:t>
            </a:r>
            <a:r>
              <a:rPr kumimoji="0" lang="fr-FR" sz="2400" b="0" i="0" u="none" strike="noStrike" kern="1200" cap="none" spc="0" normalizeH="0" baseline="0" noProof="0" dirty="0" smtClean="0">
                <a:ln>
                  <a:noFill/>
                </a:ln>
                <a:solidFill>
                  <a:prstClr val="black"/>
                </a:solidFill>
                <a:effectLst/>
                <a:uLnTx/>
                <a:uFillTx/>
                <a:latin typeface="Arial" charset="0"/>
                <a:ea typeface="+mn-ea"/>
                <a:cs typeface="Arial" charset="0"/>
              </a:rPr>
              <a:t>aux élèves. S’inspirer , par exemple, de l’évaluation de l’orthographe graduelle </a:t>
            </a:r>
            <a:r>
              <a:rPr kumimoji="0" lang="fr-FR" sz="2400" b="0" i="0" u="none" strike="noStrike" kern="1200" cap="none" spc="0" normalizeH="0" baseline="0" noProof="0" dirty="0">
                <a:ln>
                  <a:noFill/>
                </a:ln>
                <a:solidFill>
                  <a:prstClr val="black"/>
                </a:solidFill>
                <a:effectLst/>
                <a:uLnTx/>
                <a:uFillTx/>
                <a:latin typeface="Arial" charset="0"/>
                <a:ea typeface="+mn-ea"/>
                <a:cs typeface="Arial" charset="0"/>
              </a:rPr>
              <a:t>et proportionnelle (</a:t>
            </a:r>
            <a:r>
              <a:rPr kumimoji="0" lang="fr-FR" sz="2400" b="0" i="0" u="none" strike="noStrike" kern="1200" cap="none" spc="0" normalizeH="0" baseline="0" noProof="0" dirty="0">
                <a:ln>
                  <a:noFill/>
                </a:ln>
                <a:solidFill>
                  <a:prstClr val="black"/>
                </a:solidFill>
                <a:effectLst/>
                <a:uLnTx/>
                <a:uFillTx/>
                <a:latin typeface="Arial" charset="0"/>
                <a:ea typeface="+mn-ea"/>
                <a:cs typeface="Arial" charset="0"/>
                <a:hlinkClick r:id="rId2"/>
              </a:rPr>
              <a:t>http://</a:t>
            </a:r>
            <a:r>
              <a:rPr kumimoji="0" lang="fr-FR" sz="2400" b="0" i="0" u="none" strike="noStrike" kern="1200" cap="none" spc="0" normalizeH="0" baseline="0" noProof="0" dirty="0" smtClean="0">
                <a:ln>
                  <a:noFill/>
                </a:ln>
                <a:solidFill>
                  <a:prstClr val="black"/>
                </a:solidFill>
                <a:effectLst/>
                <a:uLnTx/>
                <a:uFillTx/>
                <a:latin typeface="Arial" charset="0"/>
                <a:ea typeface="+mn-ea"/>
                <a:cs typeface="Arial" charset="0"/>
                <a:hlinkClick r:id="rId2"/>
              </a:rPr>
              <a:t>eduscol.education.fr/cid77753/un-bareme-graduel-de-correction-de-la-dictee.html</a:t>
            </a:r>
            <a:r>
              <a:rPr kumimoji="0" lang="fr-FR" sz="2400" b="0" i="0" u="none" strike="noStrike" kern="1200" cap="none" spc="0" normalizeH="0" baseline="0" noProof="0" dirty="0" smtClean="0">
                <a:ln>
                  <a:noFill/>
                </a:ln>
                <a:solidFill>
                  <a:prstClr val="black"/>
                </a:solidFill>
                <a:effectLst/>
                <a:uLnTx/>
                <a:uFillTx/>
                <a:latin typeface="Arial" charset="0"/>
                <a:ea typeface="+mn-ea"/>
                <a:cs typeface="Arial" charset="0"/>
              </a:rPr>
              <a:t>)</a:t>
            </a: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2400" b="0" i="0" u="none" strike="noStrike" kern="1200" cap="none" spc="0" normalizeH="0" baseline="0" noProof="0" dirty="0" smtClean="0">
                <a:ln>
                  <a:noFill/>
                </a:ln>
                <a:solidFill>
                  <a:prstClr val="black"/>
                </a:solidFill>
                <a:effectLst/>
                <a:uLnTx/>
                <a:uFillTx/>
                <a:latin typeface="Arial" charset="0"/>
                <a:ea typeface="+mn-ea"/>
                <a:cs typeface="Arial" charset="0"/>
              </a:rPr>
              <a:t>S’appuyer sur </a:t>
            </a:r>
            <a:r>
              <a:rPr kumimoji="0" lang="fr-FR" sz="2400" b="1" i="0" u="none" strike="noStrike" kern="1200" cap="none" spc="0" normalizeH="0" baseline="0" noProof="0" dirty="0" smtClean="0">
                <a:ln>
                  <a:noFill/>
                </a:ln>
                <a:solidFill>
                  <a:prstClr val="black"/>
                </a:solidFill>
                <a:effectLst/>
                <a:uLnTx/>
                <a:uFillTx/>
                <a:latin typeface="Arial" charset="0"/>
                <a:ea typeface="+mn-ea"/>
                <a:cs typeface="Arial" charset="0"/>
              </a:rPr>
              <a:t>l’écriture longue</a:t>
            </a: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2400" b="0" i="0" u="none" strike="noStrike" kern="1200" cap="none" spc="0" normalizeH="0" baseline="0" noProof="0" dirty="0" smtClean="0">
                <a:ln>
                  <a:noFill/>
                </a:ln>
                <a:solidFill>
                  <a:prstClr val="black"/>
                </a:solidFill>
                <a:effectLst/>
                <a:uLnTx/>
                <a:uFillTx/>
                <a:latin typeface="Arial" charset="0"/>
                <a:ea typeface="+mn-ea"/>
                <a:cs typeface="Arial" charset="0"/>
              </a:rPr>
              <a:t>Proposer des exercices de manipulation, de réécriture, de transformation, d’analyse… avant de poser le concept (</a:t>
            </a:r>
            <a:r>
              <a:rPr kumimoji="0" lang="fr-FR" sz="2400" b="1" i="0" u="none" strike="noStrike" kern="1200" cap="none" spc="0" normalizeH="0" baseline="0" noProof="0" dirty="0" smtClean="0">
                <a:ln>
                  <a:noFill/>
                </a:ln>
                <a:solidFill>
                  <a:prstClr val="black"/>
                </a:solidFill>
                <a:effectLst/>
                <a:uLnTx/>
                <a:uFillTx/>
                <a:latin typeface="Arial" charset="0"/>
                <a:ea typeface="+mn-ea"/>
                <a:cs typeface="Arial" charset="0"/>
              </a:rPr>
              <a:t>méthode inductive</a:t>
            </a:r>
            <a:r>
              <a:rPr kumimoji="0" lang="fr-FR" sz="2400" b="0" i="0" u="none" strike="noStrike" kern="1200" cap="none" spc="0" normalizeH="0" baseline="0" noProof="0" dirty="0" smtClean="0">
                <a:ln>
                  <a:noFill/>
                </a:ln>
                <a:solidFill>
                  <a:prstClr val="black"/>
                </a:solidFill>
                <a:effectLst/>
                <a:uLnTx/>
                <a:uFillTx/>
                <a:latin typeface="Arial" charset="0"/>
                <a:ea typeface="+mn-ea"/>
                <a:cs typeface="Arial" charset="0"/>
              </a:rPr>
              <a:t>)</a:t>
            </a: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2400" b="0" i="0" u="none" strike="noStrike" kern="1200" cap="none" spc="0" normalizeH="0" baseline="0" noProof="0" dirty="0" smtClean="0">
                <a:ln>
                  <a:noFill/>
                </a:ln>
                <a:solidFill>
                  <a:prstClr val="black"/>
                </a:solidFill>
                <a:effectLst/>
                <a:uLnTx/>
                <a:uFillTx/>
                <a:latin typeface="Arial" charset="0"/>
                <a:ea typeface="+mn-ea"/>
                <a:cs typeface="Arial" charset="0"/>
              </a:rPr>
              <a:t>Développer </a:t>
            </a:r>
            <a:r>
              <a:rPr kumimoji="0" lang="fr-FR" sz="2400" b="1" i="0" u="none" strike="noStrike" kern="1200" cap="none" spc="0" normalizeH="0" baseline="0" noProof="0" dirty="0" smtClean="0">
                <a:ln>
                  <a:noFill/>
                </a:ln>
                <a:solidFill>
                  <a:prstClr val="black"/>
                </a:solidFill>
                <a:effectLst/>
                <a:uLnTx/>
                <a:uFillTx/>
                <a:latin typeface="Arial" charset="0"/>
                <a:ea typeface="+mn-ea"/>
                <a:cs typeface="Arial" charset="0"/>
              </a:rPr>
              <a:t>une pratique raisonnée </a:t>
            </a:r>
            <a:r>
              <a:rPr kumimoji="0" lang="fr-FR" sz="2400" b="0" i="0" u="none" strike="noStrike" kern="1200" cap="none" spc="0" normalizeH="0" baseline="0" noProof="0" dirty="0" smtClean="0">
                <a:ln>
                  <a:noFill/>
                </a:ln>
                <a:solidFill>
                  <a:prstClr val="black"/>
                </a:solidFill>
                <a:effectLst/>
                <a:uLnTx/>
                <a:uFillTx/>
                <a:latin typeface="Arial" charset="0"/>
                <a:ea typeface="+mn-ea"/>
                <a:cs typeface="Arial" charset="0"/>
              </a:rPr>
              <a:t>de la langue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333958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Oral en réception/oral en production</a:t>
            </a:r>
            <a:endParaRPr lang="fr-FR" dirty="0"/>
          </a:p>
        </p:txBody>
      </p:sp>
      <p:sp>
        <p:nvSpPr>
          <p:cNvPr id="3" name="ZoneTexte 2"/>
          <p:cNvSpPr txBox="1"/>
          <p:nvPr/>
        </p:nvSpPr>
        <p:spPr>
          <a:xfrm>
            <a:off x="395536" y="1772816"/>
            <a:ext cx="8352928" cy="4708981"/>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2000" b="0" i="0" u="none" strike="noStrike" kern="1200" cap="none" spc="0" normalizeH="0" baseline="0" noProof="0" dirty="0" smtClean="0">
                <a:ln>
                  <a:noFill/>
                </a:ln>
                <a:solidFill>
                  <a:prstClr val="black"/>
                </a:solidFill>
                <a:effectLst/>
                <a:uLnTx/>
                <a:uFillTx/>
                <a:latin typeface="Arial" charset="0"/>
                <a:ea typeface="+mn-ea"/>
                <a:cs typeface="Arial" charset="0"/>
              </a:rPr>
              <a:t>L’oral est un point de départ et un point d’arrivée majeur (surtout en CAP)</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2000" b="0" i="0" u="none" strike="noStrike" kern="1200" cap="none" spc="0" normalizeH="0" baseline="0" noProof="0" dirty="0" smtClean="0">
                <a:ln>
                  <a:noFill/>
                </a:ln>
                <a:solidFill>
                  <a:prstClr val="black"/>
                </a:solidFill>
                <a:effectLst/>
                <a:uLnTx/>
                <a:uFillTx/>
                <a:latin typeface="Arial" charset="0"/>
                <a:ea typeface="+mn-ea"/>
                <a:cs typeface="Arial" charset="0"/>
              </a:rPr>
              <a:t>Une activité linguistique, langagière, sociale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2000" b="0" i="0" u="none" strike="noStrike" kern="1200" cap="none" spc="0" normalizeH="0" baseline="0" noProof="0" dirty="0" smtClean="0">
                <a:ln>
                  <a:noFill/>
                </a:ln>
                <a:solidFill>
                  <a:prstClr val="black"/>
                </a:solidFill>
                <a:effectLst/>
                <a:uLnTx/>
                <a:uFillTx/>
                <a:latin typeface="Arial" charset="0"/>
                <a:ea typeface="+mn-ea"/>
                <a:cs typeface="Arial" charset="0"/>
              </a:rPr>
              <a:t>Redonner toute sa place à la parole de l’élève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2000" b="0" i="0" u="none" strike="noStrike" kern="1200" cap="none" spc="0" normalizeH="0" baseline="0" noProof="0" dirty="0" smtClean="0">
                <a:ln>
                  <a:noFill/>
                </a:ln>
                <a:solidFill>
                  <a:prstClr val="black"/>
                </a:solidFill>
                <a:effectLst/>
                <a:uLnTx/>
                <a:uFillTx/>
                <a:latin typeface="Arial" charset="0"/>
                <a:ea typeface="+mn-ea"/>
                <a:cs typeface="Arial" charset="0"/>
              </a:rPr>
              <a:t>Des activités orales préparées : exposé, compte-rendu, reprise de cours, rituels de début de cours, récitation, lecture à voix haute expressive, textes joués sur scène, présentations, enregistrements sonores ou audio-visuels…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2000" b="0" i="0" u="none" strike="noStrike" kern="1200" cap="none" spc="0" normalizeH="0" baseline="0" noProof="0" dirty="0" smtClean="0">
                <a:ln>
                  <a:noFill/>
                </a:ln>
                <a:solidFill>
                  <a:prstClr val="black"/>
                </a:solidFill>
                <a:effectLst/>
                <a:uLnTx/>
                <a:uFillTx/>
                <a:latin typeface="Arial" charset="0"/>
                <a:ea typeface="+mn-ea"/>
                <a:cs typeface="Arial" charset="0"/>
              </a:rPr>
              <a:t>Entre pairs, face à ses enseignants, en entreprise, dans tout contexte hors-les-murs,…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2000" b="0" i="0" u="none" strike="noStrike" kern="1200" cap="none" spc="0" normalizeH="0" baseline="0" noProof="0" dirty="0" smtClean="0">
                <a:ln>
                  <a:noFill/>
                </a:ln>
                <a:solidFill>
                  <a:prstClr val="black"/>
                </a:solidFill>
                <a:effectLst/>
                <a:uLnTx/>
                <a:uFillTx/>
                <a:latin typeface="Arial" charset="0"/>
                <a:ea typeface="+mn-ea"/>
                <a:cs typeface="Arial" charset="0"/>
              </a:rPr>
              <a:t>Etude de situations orales produites par d’autres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2000" b="0" i="0" u="none" strike="noStrike" kern="1200" cap="none" spc="0" normalizeH="0" baseline="0" noProof="0" dirty="0" smtClean="0">
                <a:ln>
                  <a:noFill/>
                </a:ln>
                <a:solidFill>
                  <a:prstClr val="black"/>
                </a:solidFill>
                <a:effectLst/>
                <a:uLnTx/>
                <a:uFillTx/>
                <a:latin typeface="Arial" charset="0"/>
                <a:ea typeface="+mn-ea"/>
                <a:cs typeface="Arial" charset="0"/>
              </a:rPr>
              <a:t>Un oral d’explicitation</a:t>
            </a: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2000" b="1" i="0" u="none" strike="noStrike" kern="1200" cap="none" spc="0" normalizeH="0" baseline="0" noProof="0" dirty="0" smtClean="0">
                <a:ln>
                  <a:noFill/>
                </a:ln>
                <a:solidFill>
                  <a:prstClr val="black"/>
                </a:solidFill>
                <a:effectLst/>
                <a:uLnTx/>
                <a:uFillTx/>
                <a:latin typeface="Arial" charset="0"/>
                <a:ea typeface="+mn-ea"/>
                <a:cs typeface="Arial" charset="0"/>
              </a:rPr>
              <a:t>Un oral évalué et valorisé de diverses façons (en </a:t>
            </a:r>
            <a:r>
              <a:rPr kumimoji="0" lang="fr-FR" sz="2000" b="1" i="0" u="none" strike="noStrike" kern="1200" cap="none" spc="0" normalizeH="0" baseline="0" noProof="0" dirty="0" err="1" smtClean="0">
                <a:ln>
                  <a:noFill/>
                </a:ln>
                <a:solidFill>
                  <a:prstClr val="black"/>
                </a:solidFill>
                <a:effectLst/>
                <a:uLnTx/>
                <a:uFillTx/>
                <a:latin typeface="Arial" charset="0"/>
                <a:ea typeface="+mn-ea"/>
                <a:cs typeface="Arial" charset="0"/>
              </a:rPr>
              <a:t>co</a:t>
            </a:r>
            <a:r>
              <a:rPr kumimoji="0" lang="fr-FR" sz="2000" b="1" i="0" u="none" strike="noStrike" kern="1200" cap="none" spc="0" normalizeH="0" baseline="0" noProof="0" dirty="0" smtClean="0">
                <a:ln>
                  <a:noFill/>
                </a:ln>
                <a:solidFill>
                  <a:prstClr val="black"/>
                </a:solidFill>
                <a:effectLst/>
                <a:uLnTx/>
                <a:uFillTx/>
                <a:latin typeface="Arial" charset="0"/>
                <a:ea typeface="+mn-ea"/>
                <a:cs typeface="Arial" charset="0"/>
              </a:rPr>
              <a:t>-intervention, sur le chef-d’œuvre, en examen</a:t>
            </a:r>
            <a:r>
              <a:rPr kumimoji="0" lang="fr-FR" sz="2000" b="1" i="0" u="none" strike="noStrike" kern="1200" cap="none" spc="0" normalizeH="0" noProof="0" dirty="0" smtClean="0">
                <a:ln>
                  <a:noFill/>
                </a:ln>
                <a:solidFill>
                  <a:prstClr val="black"/>
                </a:solidFill>
                <a:effectLst/>
                <a:uLnTx/>
                <a:uFillTx/>
                <a:latin typeface="Arial" charset="0"/>
                <a:ea typeface="+mn-ea"/>
                <a:cs typeface="Arial" charset="0"/>
              </a:rPr>
              <a:t> ponctuel, en partiel disciplinaire…)</a:t>
            </a:r>
            <a:endParaRPr kumimoji="0" lang="fr-FR" sz="2000" b="1"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38362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Exemples d’activités orales en seconde</a:t>
            </a:r>
            <a:endParaRPr lang="fr-FR" dirty="0"/>
          </a:p>
        </p:txBody>
      </p:sp>
      <p:pic>
        <p:nvPicPr>
          <p:cNvPr id="3" name="Image 2"/>
          <p:cNvPicPr>
            <a:picLocks noChangeAspect="1"/>
          </p:cNvPicPr>
          <p:nvPr/>
        </p:nvPicPr>
        <p:blipFill rotWithShape="1">
          <a:blip r:embed="rId3"/>
          <a:srcRect l="19054" t="25706" r="18489" b="11996"/>
          <a:stretch/>
        </p:blipFill>
        <p:spPr>
          <a:xfrm>
            <a:off x="328799" y="1504336"/>
            <a:ext cx="8126362" cy="4557252"/>
          </a:xfrm>
          <a:prstGeom prst="rect">
            <a:avLst/>
          </a:prstGeom>
        </p:spPr>
      </p:pic>
    </p:spTree>
    <p:extLst>
      <p:ext uri="{BB962C8B-B14F-4D97-AF65-F5344CB8AC3E}">
        <p14:creationId xmlns:p14="http://schemas.microsoft.com/office/powerpoint/2010/main" val="4171205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smtClean="0"/>
              <a:t>La réitération comme démarche pédagogique</a:t>
            </a:r>
            <a:endParaRPr lang="fr-FR" sz="2800" dirty="0"/>
          </a:p>
        </p:txBody>
      </p:sp>
      <p:sp>
        <p:nvSpPr>
          <p:cNvPr id="3" name="ZoneTexte 2"/>
          <p:cNvSpPr txBox="1"/>
          <p:nvPr/>
        </p:nvSpPr>
        <p:spPr>
          <a:xfrm>
            <a:off x="323528" y="1412776"/>
            <a:ext cx="8352928" cy="4893647"/>
          </a:xfrm>
          <a:prstGeom prst="rect">
            <a:avLst/>
          </a:prstGeom>
          <a:noFill/>
        </p:spPr>
        <p:txBody>
          <a:bodyPr wrap="square" rtlCol="0">
            <a:spAutoFit/>
          </a:bodyPr>
          <a:lstStyle/>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2400" b="0" i="0" u="none" strike="noStrike" kern="1200" cap="none" spc="0" normalizeH="0" baseline="0" noProof="0" dirty="0" smtClean="0">
                <a:ln>
                  <a:noFill/>
                </a:ln>
                <a:solidFill>
                  <a:prstClr val="black"/>
                </a:solidFill>
                <a:effectLst/>
                <a:uLnTx/>
                <a:uFillTx/>
                <a:latin typeface="Arial" charset="0"/>
                <a:ea typeface="+mn-ea"/>
                <a:cs typeface="Arial" charset="0"/>
              </a:rPr>
              <a:t>Dire et </a:t>
            </a:r>
            <a:r>
              <a:rPr kumimoji="0" lang="fr-FR" sz="2400" b="1" i="0" u="none" strike="noStrike" kern="1200" cap="none" spc="0" normalizeH="0" baseline="0" noProof="0" dirty="0" smtClean="0">
                <a:ln>
                  <a:noFill/>
                </a:ln>
                <a:solidFill>
                  <a:prstClr val="black"/>
                </a:solidFill>
                <a:effectLst/>
                <a:uLnTx/>
                <a:uFillTx/>
                <a:latin typeface="Arial" charset="0"/>
                <a:ea typeface="+mn-ea"/>
                <a:cs typeface="Arial" charset="0"/>
              </a:rPr>
              <a:t>re</a:t>
            </a:r>
            <a:r>
              <a:rPr kumimoji="0" lang="fr-FR" sz="2400" b="0" i="0" u="none" strike="noStrike" kern="1200" cap="none" spc="0" normalizeH="0" baseline="0" noProof="0" dirty="0" smtClean="0">
                <a:ln>
                  <a:noFill/>
                </a:ln>
                <a:solidFill>
                  <a:prstClr val="black"/>
                </a:solidFill>
                <a:effectLst/>
                <a:uLnTx/>
                <a:uFillTx/>
                <a:latin typeface="Arial" charset="0"/>
                <a:ea typeface="+mn-ea"/>
                <a:cs typeface="Arial" charset="0"/>
              </a:rPr>
              <a:t>dire</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2400" b="0" i="0" u="none" strike="noStrike" kern="1200" cap="none" spc="0" normalizeH="0" baseline="0" noProof="0" dirty="0" smtClean="0">
                <a:ln>
                  <a:noFill/>
                </a:ln>
                <a:solidFill>
                  <a:prstClr val="black"/>
                </a:solidFill>
                <a:effectLst/>
                <a:uLnTx/>
                <a:uFillTx/>
                <a:latin typeface="Arial" charset="0"/>
                <a:ea typeface="+mn-ea"/>
                <a:cs typeface="Arial" charset="0"/>
              </a:rPr>
              <a:t>Ecrire</a:t>
            </a:r>
            <a:r>
              <a:rPr kumimoji="0" lang="fr-FR" sz="2400" b="0" i="0" u="none" strike="noStrike" kern="1200" cap="none" spc="0" normalizeH="0" noProof="0" dirty="0" smtClean="0">
                <a:ln>
                  <a:noFill/>
                </a:ln>
                <a:solidFill>
                  <a:prstClr val="black"/>
                </a:solidFill>
                <a:effectLst/>
                <a:uLnTx/>
                <a:uFillTx/>
                <a:latin typeface="Arial" charset="0"/>
                <a:ea typeface="+mn-ea"/>
                <a:cs typeface="Arial" charset="0"/>
              </a:rPr>
              <a:t> </a:t>
            </a:r>
            <a:r>
              <a:rPr kumimoji="0" lang="fr-FR" sz="2400" b="0" i="0" u="none" strike="noStrike" kern="1200" cap="none" spc="0" normalizeH="0" baseline="0" noProof="0" dirty="0" smtClean="0">
                <a:ln>
                  <a:noFill/>
                </a:ln>
                <a:solidFill>
                  <a:prstClr val="black"/>
                </a:solidFill>
                <a:effectLst/>
                <a:uLnTx/>
                <a:uFillTx/>
                <a:latin typeface="Arial" charset="0"/>
                <a:ea typeface="+mn-ea"/>
                <a:cs typeface="Arial" charset="0"/>
              </a:rPr>
              <a:t>et </a:t>
            </a:r>
            <a:r>
              <a:rPr kumimoji="0" lang="fr-FR" sz="2400" b="1" i="0" u="none" strike="noStrike" kern="1200" cap="none" spc="0" normalizeH="0" baseline="0" noProof="0" dirty="0" smtClean="0">
                <a:ln>
                  <a:noFill/>
                </a:ln>
                <a:solidFill>
                  <a:prstClr val="black"/>
                </a:solidFill>
                <a:effectLst/>
                <a:uLnTx/>
                <a:uFillTx/>
                <a:latin typeface="Arial" charset="0"/>
                <a:ea typeface="+mn-ea"/>
                <a:cs typeface="Arial" charset="0"/>
              </a:rPr>
              <a:t>ré</a:t>
            </a:r>
            <a:r>
              <a:rPr kumimoji="0" lang="fr-FR" sz="2400" b="0" i="0" u="none" strike="noStrike" kern="1200" cap="none" spc="0" normalizeH="0" baseline="0" noProof="0" dirty="0" smtClean="0">
                <a:ln>
                  <a:noFill/>
                </a:ln>
                <a:solidFill>
                  <a:prstClr val="black"/>
                </a:solidFill>
                <a:effectLst/>
                <a:uLnTx/>
                <a:uFillTx/>
                <a:latin typeface="Arial" charset="0"/>
                <a:ea typeface="+mn-ea"/>
                <a:cs typeface="Arial" charset="0"/>
              </a:rPr>
              <a:t>écrire</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2400" b="0" i="0" u="none" strike="noStrike" kern="1200" cap="none" spc="0" normalizeH="0" baseline="0" noProof="0" dirty="0" smtClean="0">
                <a:ln>
                  <a:noFill/>
                </a:ln>
                <a:solidFill>
                  <a:prstClr val="black"/>
                </a:solidFill>
                <a:effectLst/>
                <a:uLnTx/>
                <a:uFillTx/>
                <a:latin typeface="Arial" charset="0"/>
                <a:ea typeface="+mn-ea"/>
                <a:cs typeface="Arial" charset="0"/>
              </a:rPr>
              <a:t>Lire et </a:t>
            </a:r>
            <a:r>
              <a:rPr kumimoji="0" lang="fr-FR" sz="2400" b="1" i="0" u="none" strike="noStrike" kern="1200" cap="none" spc="0" normalizeH="0" baseline="0" noProof="0" dirty="0" smtClean="0">
                <a:ln>
                  <a:noFill/>
                </a:ln>
                <a:solidFill>
                  <a:prstClr val="black"/>
                </a:solidFill>
                <a:effectLst/>
                <a:uLnTx/>
                <a:uFillTx/>
                <a:latin typeface="Arial" charset="0"/>
                <a:ea typeface="+mn-ea"/>
                <a:cs typeface="Arial" charset="0"/>
              </a:rPr>
              <a:t>re</a:t>
            </a:r>
            <a:r>
              <a:rPr kumimoji="0" lang="fr-FR" sz="2400" b="0" i="0" u="none" strike="noStrike" kern="1200" cap="none" spc="0" normalizeH="0" baseline="0" noProof="0" dirty="0" smtClean="0">
                <a:ln>
                  <a:noFill/>
                </a:ln>
                <a:solidFill>
                  <a:prstClr val="black"/>
                </a:solidFill>
                <a:effectLst/>
                <a:uLnTx/>
                <a:uFillTx/>
                <a:latin typeface="Arial" charset="0"/>
                <a:ea typeface="+mn-ea"/>
                <a:cs typeface="Arial" charset="0"/>
              </a:rPr>
              <a:t>lire ou</a:t>
            </a:r>
            <a:r>
              <a:rPr kumimoji="0" lang="fr-FR" sz="2400" b="0" i="0" u="none" strike="noStrike" kern="1200" cap="none" spc="0" normalizeH="0" noProof="0" dirty="0" smtClean="0">
                <a:ln>
                  <a:noFill/>
                </a:ln>
                <a:solidFill>
                  <a:prstClr val="black"/>
                </a:solidFill>
                <a:effectLst/>
                <a:uLnTx/>
                <a:uFillTx/>
                <a:latin typeface="Arial" charset="0"/>
                <a:ea typeface="+mn-ea"/>
                <a:cs typeface="Arial" charset="0"/>
              </a:rPr>
              <a:t> se relire</a:t>
            </a:r>
            <a:endParaRPr kumimoji="0" lang="fr-FR" sz="24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2400" b="0" i="0" u="none" strike="noStrike" kern="1200" cap="none" spc="0" normalizeH="0" baseline="0" noProof="0" dirty="0" smtClean="0">
                <a:ln>
                  <a:noFill/>
                </a:ln>
                <a:solidFill>
                  <a:prstClr val="black"/>
                </a:solidFill>
                <a:effectLst/>
                <a:uLnTx/>
                <a:uFillTx/>
                <a:latin typeface="Arial" charset="0"/>
                <a:ea typeface="+mn-ea"/>
                <a:cs typeface="Arial" charset="0"/>
              </a:rPr>
              <a:t>…pour soi et/ou pour les autres</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dirty="0" smtClean="0">
                <a:ln>
                  <a:noFill/>
                </a:ln>
                <a:solidFill>
                  <a:prstClr val="black"/>
                </a:solidFill>
                <a:effectLst/>
                <a:uLnTx/>
                <a:uFillTx/>
                <a:latin typeface="Arial" charset="0"/>
                <a:ea typeface="+mn-ea"/>
                <a:cs typeface="Arial" charset="0"/>
              </a:rPr>
              <a:t>L’écriture </a:t>
            </a:r>
            <a:r>
              <a:rPr kumimoji="0" lang="fr-FR" sz="2400" b="1" i="0" u="none" strike="noStrike" kern="1200" cap="none" spc="0" normalizeH="0" baseline="0" noProof="0" dirty="0">
                <a:ln>
                  <a:noFill/>
                </a:ln>
                <a:solidFill>
                  <a:prstClr val="black"/>
                </a:solidFill>
                <a:effectLst/>
                <a:uLnTx/>
                <a:uFillTx/>
                <a:latin typeface="Arial" charset="0"/>
                <a:ea typeface="+mn-ea"/>
                <a:cs typeface="Arial" charset="0"/>
              </a:rPr>
              <a:t>longue est la pratique à privilégier </a:t>
            </a:r>
            <a:r>
              <a:rPr kumimoji="0" lang="fr-FR" sz="2400" b="0" i="0" u="none" strike="noStrike" kern="1200" cap="none" spc="0" normalizeH="0" baseline="0" noProof="0" dirty="0">
                <a:ln>
                  <a:noFill/>
                </a:ln>
                <a:solidFill>
                  <a:prstClr val="black"/>
                </a:solidFill>
                <a:effectLst/>
                <a:uLnTx/>
                <a:uFillTx/>
                <a:latin typeface="Arial" charset="0"/>
                <a:ea typeface="+mn-ea"/>
                <a:cs typeface="Arial" charset="0"/>
              </a:rPr>
              <a:t>car elle permet de revenir régulièrement sur la rédaction et d’aboutir progressivement à un texte suffisamment clair et cohérent pour être lisible par un tiers. Les opérations de suppression, d’amplification, de transformation, de déplacement sont alors mises en œuvre. </a:t>
            </a:r>
            <a:r>
              <a:rPr kumimoji="0" lang="fr-FR" sz="2400" b="1" i="0" u="none" strike="noStrike" kern="1200" cap="none" spc="0" normalizeH="0" baseline="0" noProof="0" dirty="0" smtClean="0">
                <a:ln>
                  <a:noFill/>
                </a:ln>
                <a:solidFill>
                  <a:prstClr val="black"/>
                </a:solidFill>
                <a:effectLst/>
                <a:uLnTx/>
                <a:uFillTx/>
                <a:latin typeface="Arial" charset="0"/>
                <a:ea typeface="+mn-ea"/>
                <a:cs typeface="Arial" charset="0"/>
              </a:rPr>
              <a:t>Cf. Evaluation en CCF inchangée.</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0" i="0" u="none" strike="noStrike" kern="1200" cap="none" spc="0" normalizeH="0" baseline="0" noProof="0" dirty="0" smtClean="0">
                <a:ln>
                  <a:noFill/>
                </a:ln>
                <a:solidFill>
                  <a:prstClr val="black"/>
                </a:solidFill>
                <a:effectLst/>
                <a:uLnTx/>
                <a:uFillTx/>
                <a:latin typeface="Arial" charset="0"/>
                <a:ea typeface="+mn-ea"/>
                <a:cs typeface="Arial" charset="0"/>
              </a:rPr>
              <a:t>On apprend mieux si on conjugue pour un même savoir les étapes de contextualisation, de </a:t>
            </a:r>
            <a:r>
              <a:rPr kumimoji="0" lang="fr-FR" sz="2400" b="0" i="0" u="none" strike="noStrike" kern="1200" cap="none" spc="0" normalizeH="0" baseline="0" noProof="0" dirty="0" err="1" smtClean="0">
                <a:ln>
                  <a:noFill/>
                </a:ln>
                <a:solidFill>
                  <a:prstClr val="black"/>
                </a:solidFill>
                <a:effectLst/>
                <a:uLnTx/>
                <a:uFillTx/>
                <a:latin typeface="Arial" charset="0"/>
                <a:ea typeface="+mn-ea"/>
                <a:cs typeface="Arial" charset="0"/>
              </a:rPr>
              <a:t>décontextualisation</a:t>
            </a:r>
            <a:r>
              <a:rPr kumimoji="0" lang="fr-FR" sz="2400" b="0" i="0" u="none" strike="noStrike" kern="1200" cap="none" spc="0" normalizeH="0" baseline="0" noProof="0" dirty="0" smtClean="0">
                <a:ln>
                  <a:noFill/>
                </a:ln>
                <a:solidFill>
                  <a:prstClr val="black"/>
                </a:solidFill>
                <a:effectLst/>
                <a:uLnTx/>
                <a:uFillTx/>
                <a:latin typeface="Arial" charset="0"/>
                <a:ea typeface="+mn-ea"/>
                <a:cs typeface="Arial" charset="0"/>
              </a:rPr>
              <a:t> et de </a:t>
            </a:r>
            <a:r>
              <a:rPr kumimoji="0" lang="fr-FR" sz="2400" b="0" i="0" u="none" strike="noStrike" kern="1200" cap="none" spc="0" normalizeH="0" baseline="0" noProof="0" dirty="0" err="1" smtClean="0">
                <a:ln>
                  <a:noFill/>
                </a:ln>
                <a:solidFill>
                  <a:prstClr val="black"/>
                </a:solidFill>
                <a:effectLst/>
                <a:uLnTx/>
                <a:uFillTx/>
                <a:latin typeface="Arial" charset="0"/>
                <a:ea typeface="+mn-ea"/>
                <a:cs typeface="Arial" charset="0"/>
              </a:rPr>
              <a:t>recontextualisation</a:t>
            </a:r>
            <a:r>
              <a:rPr kumimoji="0" lang="fr-FR" sz="2400" b="0" i="0" u="none" strike="noStrike" kern="1200" cap="none" spc="0" normalizeH="0" baseline="0" noProof="0" dirty="0" smtClean="0">
                <a:ln>
                  <a:noFill/>
                </a:ln>
                <a:solidFill>
                  <a:prstClr val="black"/>
                </a:solidFill>
                <a:effectLst/>
                <a:uLnTx/>
                <a:uFillTx/>
                <a:latin typeface="Arial" charset="0"/>
                <a:ea typeface="+mn-ea"/>
                <a:cs typeface="Arial" charset="0"/>
              </a:rPr>
              <a:t>.</a:t>
            </a:r>
            <a:endParaRPr kumimoji="0" lang="fr-FR" sz="24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815138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Dire le métier</a:t>
            </a:r>
            <a:endParaRPr lang="fr-FR" dirty="0"/>
          </a:p>
        </p:txBody>
      </p:sp>
      <p:sp>
        <p:nvSpPr>
          <p:cNvPr id="3" name="ZoneTexte 2"/>
          <p:cNvSpPr txBox="1"/>
          <p:nvPr/>
        </p:nvSpPr>
        <p:spPr>
          <a:xfrm>
            <a:off x="467544" y="1340768"/>
            <a:ext cx="8280920" cy="5262979"/>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Arial" charset="0"/>
                <a:ea typeface="+mn-ea"/>
                <a:cs typeface="Arial" charset="0"/>
              </a:rPr>
              <a:t>Dire le métier</a:t>
            </a:r>
            <a:r>
              <a:rPr kumimoji="0" lang="fr-FR" sz="1600" b="0" i="0" u="none" strike="noStrike" kern="1200" cap="none" spc="0" normalizeH="0" baseline="0" noProof="0" dirty="0">
                <a:ln>
                  <a:noFill/>
                </a:ln>
                <a:solidFill>
                  <a:prstClr val="black"/>
                </a:solidFill>
                <a:effectLst/>
                <a:uLnTx/>
                <a:uFillTx/>
                <a:latin typeface="Arial" charset="0"/>
                <a:ea typeface="+mn-ea"/>
                <a:cs typeface="Arial" charset="0"/>
              </a:rPr>
              <a:t>, c’est </a:t>
            </a:r>
            <a:r>
              <a:rPr kumimoji="0" lang="fr-FR" sz="1600" b="1" i="0" u="none" strike="noStrike" kern="1200" cap="none" spc="0" normalizeH="0" baseline="0" noProof="0" dirty="0">
                <a:ln>
                  <a:noFill/>
                </a:ln>
                <a:solidFill>
                  <a:prstClr val="black"/>
                </a:solidFill>
                <a:effectLst/>
                <a:uLnTx/>
                <a:uFillTx/>
                <a:latin typeface="Arial" charset="0"/>
                <a:ea typeface="+mn-ea"/>
                <a:cs typeface="Arial" charset="0"/>
              </a:rPr>
              <a:t>prendre la parole</a:t>
            </a:r>
            <a:r>
              <a:rPr kumimoji="0" lang="fr-FR" sz="1600" b="0" i="0" u="none" strike="noStrike" kern="1200" cap="none" spc="0" normalizeH="0" baseline="0" noProof="0" dirty="0">
                <a:ln>
                  <a:noFill/>
                </a:ln>
                <a:solidFill>
                  <a:prstClr val="black"/>
                </a:solidFill>
                <a:effectLst/>
                <a:uLnTx/>
                <a:uFillTx/>
                <a:latin typeface="Arial" charset="0"/>
                <a:ea typeface="+mn-ea"/>
                <a:cs typeface="Arial" charset="0"/>
              </a:rPr>
              <a:t> dans toutes les situations de communication propres à la spécialité choisie et mettre les mots justes sur sa pratique professionnelle. L’efficacité de cette prise de parole repose sur :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Arial" charset="0"/>
                <a:ea typeface="+mn-ea"/>
                <a:cs typeface="Arial" charset="0"/>
              </a:rPr>
              <a:t> </a:t>
            </a:r>
          </a:p>
          <a:p>
            <a:pPr marL="285750" marR="0" lvl="0" indent="-285750" algn="just" defTabSz="914400" rtl="0" eaLnBrk="1" fontAlgn="base" latinLnBrk="0" hangingPunct="1">
              <a:lnSpc>
                <a:spcPct val="100000"/>
              </a:lnSpc>
              <a:spcBef>
                <a:spcPct val="0"/>
              </a:spcBef>
              <a:spcAft>
                <a:spcPct val="0"/>
              </a:spcAft>
              <a:buClrTx/>
              <a:buSzTx/>
              <a:buFontTx/>
              <a:buChar char="-"/>
              <a:tabLst/>
              <a:defRPr/>
            </a:pPr>
            <a:r>
              <a:rPr kumimoji="0" lang="fr-FR" sz="1600" b="1" i="0" u="none" strike="noStrike" kern="1200" cap="none" spc="0" normalizeH="0" baseline="0" noProof="0" dirty="0" smtClean="0">
                <a:ln>
                  <a:noFill/>
                </a:ln>
                <a:solidFill>
                  <a:prstClr val="black"/>
                </a:solidFill>
                <a:effectLst/>
                <a:uLnTx/>
                <a:uFillTx/>
                <a:latin typeface="Arial" charset="0"/>
                <a:ea typeface="+mn-ea"/>
                <a:cs typeface="Arial" charset="0"/>
              </a:rPr>
              <a:t>la </a:t>
            </a:r>
            <a:r>
              <a:rPr kumimoji="0" lang="fr-FR" sz="1600" b="1" i="0" u="none" strike="noStrike" kern="1200" cap="none" spc="0" normalizeH="0" baseline="0" noProof="0" dirty="0">
                <a:ln>
                  <a:noFill/>
                </a:ln>
                <a:solidFill>
                  <a:prstClr val="black"/>
                </a:solidFill>
                <a:effectLst/>
                <a:uLnTx/>
                <a:uFillTx/>
                <a:latin typeface="Arial" charset="0"/>
                <a:ea typeface="+mn-ea"/>
                <a:cs typeface="Arial" charset="0"/>
              </a:rPr>
              <a:t>capacité à identifier son contexte et ses visées </a:t>
            </a:r>
            <a:r>
              <a:rPr kumimoji="0" lang="fr-FR" sz="1600" b="0" i="0" u="none" strike="noStrike" kern="1200" cap="none" spc="0" normalizeH="0" baseline="0" noProof="0" dirty="0">
                <a:ln>
                  <a:noFill/>
                </a:ln>
                <a:solidFill>
                  <a:prstClr val="black"/>
                </a:solidFill>
                <a:effectLst/>
                <a:uLnTx/>
                <a:uFillTx/>
                <a:latin typeface="Arial" charset="0"/>
                <a:ea typeface="+mn-ea"/>
                <a:cs typeface="Arial" charset="0"/>
              </a:rPr>
              <a:t>(transmettre, informer, expliquer, collaborer </a:t>
            </a:r>
            <a:r>
              <a:rPr kumimoji="0" lang="fr-FR" sz="1600" b="0" i="0" u="none" strike="noStrike" kern="1200" cap="none" spc="0" normalizeH="0" baseline="0" noProof="0" dirty="0" smtClean="0">
                <a:ln>
                  <a:noFill/>
                </a:ln>
                <a:solidFill>
                  <a:prstClr val="black"/>
                </a:solidFill>
                <a:effectLst/>
                <a:uLnTx/>
                <a:uFillTx/>
                <a:latin typeface="Arial" charset="0"/>
                <a:ea typeface="+mn-ea"/>
                <a:cs typeface="Arial" charset="0"/>
              </a:rPr>
              <a:t>…) (Exemples : présenter oralement son expérience en stage ou participer à une réunion de répartition des tâches dans la création d’une chef d’</a:t>
            </a:r>
            <a:r>
              <a:rPr kumimoji="0" lang="fr-FR" sz="1600" b="0" i="0" u="none" strike="noStrike" kern="1200" cap="none" spc="0" normalizeH="0" baseline="0" noProof="0" dirty="0" err="1" smtClean="0">
                <a:ln>
                  <a:noFill/>
                </a:ln>
                <a:solidFill>
                  <a:prstClr val="black"/>
                </a:solidFill>
                <a:effectLst/>
                <a:uLnTx/>
                <a:uFillTx/>
                <a:latin typeface="Arial" charset="0"/>
                <a:ea typeface="+mn-ea"/>
                <a:cs typeface="Arial" charset="0"/>
              </a:rPr>
              <a:t>oeuvre</a:t>
            </a:r>
            <a:r>
              <a:rPr kumimoji="0" lang="fr-FR" sz="1600" b="0" i="0" u="none" strike="noStrike" kern="1200" cap="none" spc="0" normalizeH="0" baseline="0" noProof="0" dirty="0" smtClean="0">
                <a:ln>
                  <a:noFill/>
                </a:ln>
                <a:solidFill>
                  <a:prstClr val="black"/>
                </a:solidFill>
                <a:effectLst/>
                <a:uLnTx/>
                <a:uFillTx/>
                <a:latin typeface="Arial" charset="0"/>
                <a:ea typeface="+mn-ea"/>
                <a:cs typeface="Arial" charset="0"/>
              </a:rPr>
              <a:t>) ;</a:t>
            </a:r>
          </a:p>
          <a:p>
            <a:pPr marL="285750" marR="0" lvl="0" indent="-285750" algn="just" defTabSz="914400" rtl="0" eaLnBrk="1" fontAlgn="base" latinLnBrk="0" hangingPunct="1">
              <a:lnSpc>
                <a:spcPct val="100000"/>
              </a:lnSpc>
              <a:spcBef>
                <a:spcPct val="0"/>
              </a:spcBef>
              <a:spcAft>
                <a:spcPct val="0"/>
              </a:spcAft>
              <a:buClrTx/>
              <a:buSzTx/>
              <a:buFontTx/>
              <a:buChar char="-"/>
              <a:tabLst/>
              <a:defRPr/>
            </a:pPr>
            <a:r>
              <a:rPr kumimoji="0" lang="fr-FR" sz="1600" b="1" i="0" u="none" strike="noStrike" kern="1200" cap="none" spc="0" normalizeH="0" baseline="0" noProof="0" dirty="0" smtClean="0">
                <a:ln>
                  <a:noFill/>
                </a:ln>
                <a:solidFill>
                  <a:prstClr val="black"/>
                </a:solidFill>
                <a:effectLst/>
                <a:uLnTx/>
                <a:uFillTx/>
                <a:latin typeface="Arial" charset="0"/>
                <a:ea typeface="+mn-ea"/>
                <a:cs typeface="Arial" charset="0"/>
              </a:rPr>
              <a:t>la </a:t>
            </a:r>
            <a:r>
              <a:rPr kumimoji="0" lang="fr-FR" sz="1600" b="1" i="0" u="none" strike="noStrike" kern="1200" cap="none" spc="0" normalizeH="0" baseline="0" noProof="0" dirty="0">
                <a:ln>
                  <a:noFill/>
                </a:ln>
                <a:solidFill>
                  <a:prstClr val="black"/>
                </a:solidFill>
                <a:effectLst/>
                <a:uLnTx/>
                <a:uFillTx/>
                <a:latin typeface="Arial" charset="0"/>
                <a:ea typeface="+mn-ea"/>
                <a:cs typeface="Arial" charset="0"/>
              </a:rPr>
              <a:t>structuration du propos : </a:t>
            </a:r>
            <a:r>
              <a:rPr kumimoji="0" lang="fr-FR" sz="1600" b="0" i="0" u="none" strike="noStrike" kern="1200" cap="none" spc="0" normalizeH="0" baseline="0" noProof="0" dirty="0">
                <a:ln>
                  <a:noFill/>
                </a:ln>
                <a:solidFill>
                  <a:prstClr val="black"/>
                </a:solidFill>
                <a:effectLst/>
                <a:uLnTx/>
                <a:uFillTx/>
                <a:latin typeface="Arial" charset="0"/>
                <a:ea typeface="+mn-ea"/>
                <a:cs typeface="Arial" charset="0"/>
              </a:rPr>
              <a:t>la prise de parole professionnelle requiert précision et objectivité </a:t>
            </a:r>
            <a:r>
              <a:rPr kumimoji="0" lang="fr-FR" sz="1600" b="0" i="0" u="none" strike="noStrike" kern="1200" cap="none" spc="0" normalizeH="0" baseline="0" noProof="0" dirty="0" smtClean="0">
                <a:ln>
                  <a:noFill/>
                </a:ln>
                <a:solidFill>
                  <a:prstClr val="black"/>
                </a:solidFill>
                <a:effectLst/>
                <a:uLnTx/>
                <a:uFillTx/>
                <a:latin typeface="Arial" charset="0"/>
                <a:ea typeface="+mn-ea"/>
                <a:cs typeface="Arial" charset="0"/>
              </a:rPr>
              <a:t>(Exemple : savoir présenter un produit avec précision et exactitude ou savoir se présenter à un employeur) ; </a:t>
            </a:r>
          </a:p>
          <a:p>
            <a:pPr marL="285750" marR="0" lvl="0" indent="-285750" algn="just" defTabSz="914400" rtl="0" eaLnBrk="1" fontAlgn="base" latinLnBrk="0" hangingPunct="1">
              <a:lnSpc>
                <a:spcPct val="100000"/>
              </a:lnSpc>
              <a:spcBef>
                <a:spcPct val="0"/>
              </a:spcBef>
              <a:spcAft>
                <a:spcPct val="0"/>
              </a:spcAft>
              <a:buClrTx/>
              <a:buSzTx/>
              <a:buFontTx/>
              <a:buChar char="-"/>
              <a:tabLst/>
              <a:defRPr/>
            </a:pPr>
            <a:r>
              <a:rPr kumimoji="0" lang="fr-FR" sz="1600" b="1" i="0" u="none" strike="noStrike" kern="1200" cap="none" spc="0" normalizeH="0" baseline="0" noProof="0" dirty="0" smtClean="0">
                <a:ln>
                  <a:noFill/>
                </a:ln>
                <a:solidFill>
                  <a:prstClr val="black"/>
                </a:solidFill>
                <a:effectLst/>
                <a:uLnTx/>
                <a:uFillTx/>
                <a:latin typeface="Arial" charset="0"/>
                <a:ea typeface="+mn-ea"/>
                <a:cs typeface="Arial" charset="0"/>
              </a:rPr>
              <a:t>la </a:t>
            </a:r>
            <a:r>
              <a:rPr kumimoji="0" lang="fr-FR" sz="1600" b="1" i="0" u="none" strike="noStrike" kern="1200" cap="none" spc="0" normalizeH="0" baseline="0" noProof="0" dirty="0">
                <a:ln>
                  <a:noFill/>
                </a:ln>
                <a:solidFill>
                  <a:prstClr val="black"/>
                </a:solidFill>
                <a:effectLst/>
                <a:uLnTx/>
                <a:uFillTx/>
                <a:latin typeface="Arial" charset="0"/>
                <a:ea typeface="+mn-ea"/>
                <a:cs typeface="Arial" charset="0"/>
              </a:rPr>
              <a:t>maîtrise d’un lexique </a:t>
            </a:r>
            <a:r>
              <a:rPr kumimoji="0" lang="fr-FR" sz="1600" b="1" i="0" u="none" strike="noStrike" kern="1200" cap="none" spc="0" normalizeH="0" baseline="0" noProof="0" dirty="0" smtClean="0">
                <a:ln>
                  <a:noFill/>
                </a:ln>
                <a:solidFill>
                  <a:prstClr val="black"/>
                </a:solidFill>
                <a:effectLst/>
                <a:uLnTx/>
                <a:uFillTx/>
                <a:latin typeface="Arial" charset="0"/>
                <a:ea typeface="+mn-ea"/>
                <a:cs typeface="Arial" charset="0"/>
              </a:rPr>
              <a:t>spécialisé</a:t>
            </a:r>
            <a:r>
              <a:rPr kumimoji="0" lang="fr-FR" sz="1600" b="1" i="0" u="none" strike="noStrike" kern="1200" cap="none" spc="0" normalizeH="0" baseline="0" noProof="0" dirty="0">
                <a:ln>
                  <a:noFill/>
                </a:ln>
                <a:solidFill>
                  <a:prstClr val="black"/>
                </a:solidFill>
                <a:effectLst/>
                <a:uLnTx/>
                <a:uFillTx/>
                <a:latin typeface="Arial" charset="0"/>
                <a:ea typeface="+mn-ea"/>
                <a:cs typeface="Arial" charset="0"/>
              </a:rPr>
              <a:t> </a:t>
            </a:r>
            <a:r>
              <a:rPr kumimoji="0" lang="fr-FR" sz="1600" b="0" i="0" u="none" strike="noStrike" kern="1200" cap="none" spc="0" normalizeH="0" baseline="0" noProof="0" dirty="0" smtClean="0">
                <a:ln>
                  <a:noFill/>
                </a:ln>
                <a:solidFill>
                  <a:prstClr val="black"/>
                </a:solidFill>
                <a:effectLst/>
                <a:uLnTx/>
                <a:uFillTx/>
                <a:latin typeface="Arial" charset="0"/>
                <a:ea typeface="+mn-ea"/>
                <a:cs typeface="Arial" charset="0"/>
              </a:rPr>
              <a:t>(exemple : créer et utiliser dans ses propos un dictionnaire professionnel avec l’EP).</a:t>
            </a:r>
            <a:endParaRPr kumimoji="0" lang="fr-FR" sz="16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Arial" charset="0"/>
                <a:ea typeface="+mn-ea"/>
                <a:cs typeface="Arial" charset="0"/>
              </a:rPr>
              <a:t>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Arial" charset="0"/>
                <a:ea typeface="+mn-ea"/>
                <a:cs typeface="Arial" charset="0"/>
              </a:rPr>
              <a:t>Dire le métier</a:t>
            </a:r>
            <a:r>
              <a:rPr kumimoji="0" lang="fr-FR" sz="1600" b="0" i="0" u="none" strike="noStrike" kern="1200" cap="none" spc="0" normalizeH="0" baseline="0" noProof="0" dirty="0">
                <a:ln>
                  <a:noFill/>
                </a:ln>
                <a:solidFill>
                  <a:prstClr val="black"/>
                </a:solidFill>
                <a:effectLst/>
                <a:uLnTx/>
                <a:uFillTx/>
                <a:latin typeface="Arial" charset="0"/>
                <a:ea typeface="+mn-ea"/>
                <a:cs typeface="Arial" charset="0"/>
              </a:rPr>
              <a:t>, c’est aussi être capable de présenter à l’oral les aspects positifs, les difficultés, les intérêts et les contraintes d’une activité professionnelle avant, pendant et après une période de formation en milieu </a:t>
            </a:r>
            <a:r>
              <a:rPr kumimoji="0" lang="fr-FR" sz="1600" b="0" i="0" u="none" strike="noStrike" kern="1200" cap="none" spc="0" normalizeH="0" baseline="0" noProof="0" dirty="0" smtClean="0">
                <a:ln>
                  <a:noFill/>
                </a:ln>
                <a:solidFill>
                  <a:prstClr val="black"/>
                </a:solidFill>
                <a:effectLst/>
                <a:uLnTx/>
                <a:uFillTx/>
                <a:latin typeface="Arial" charset="0"/>
                <a:ea typeface="+mn-ea"/>
                <a:cs typeface="Arial" charset="0"/>
              </a:rPr>
              <a:t>professionnel (Exemple : présentation d’une tâche dans un </a:t>
            </a:r>
            <a:r>
              <a:rPr kumimoji="0" lang="fr-FR" sz="1600" b="0" i="0" u="none" strike="noStrike" kern="1200" cap="none" spc="0" normalizeH="0" baseline="0" noProof="0" dirty="0" err="1" smtClean="0">
                <a:ln>
                  <a:noFill/>
                </a:ln>
                <a:solidFill>
                  <a:prstClr val="black"/>
                </a:solidFill>
                <a:effectLst/>
                <a:uLnTx/>
                <a:uFillTx/>
                <a:latin typeface="Arial" charset="0"/>
                <a:ea typeface="+mn-ea"/>
                <a:cs typeface="Arial" charset="0"/>
              </a:rPr>
              <a:t>process</a:t>
            </a:r>
            <a:r>
              <a:rPr kumimoji="0" lang="fr-FR" sz="1600" b="0" i="0" u="none" strike="noStrike" kern="1200" cap="none" spc="0" normalizeH="0" baseline="0" noProof="0" dirty="0" smtClean="0">
                <a:ln>
                  <a:noFill/>
                </a:ln>
                <a:solidFill>
                  <a:prstClr val="black"/>
                </a:solidFill>
                <a:effectLst/>
                <a:uLnTx/>
                <a:uFillTx/>
                <a:latin typeface="Arial" charset="0"/>
                <a:ea typeface="+mn-ea"/>
                <a:cs typeface="Arial" charset="0"/>
              </a:rPr>
              <a:t> professionnel)  </a:t>
            </a:r>
            <a:endParaRPr kumimoji="0" lang="fr-FR" sz="16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Arial" charset="0"/>
                <a:ea typeface="+mn-ea"/>
                <a:cs typeface="Arial" charset="0"/>
              </a:rPr>
              <a:t>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Arial" charset="0"/>
                <a:ea typeface="+mn-ea"/>
                <a:cs typeface="Arial" charset="0"/>
              </a:rPr>
              <a:t>C’est enfin savoir le présenter à un interlocuteur étranger à son domaine professionnel, en faisant des choix lexicaux contournant le vocabulaire </a:t>
            </a:r>
            <a:r>
              <a:rPr kumimoji="0" lang="fr-FR" sz="1600" b="0" i="0" u="none" strike="noStrike" kern="1200" cap="none" spc="0" normalizeH="0" baseline="0" noProof="0" dirty="0" smtClean="0">
                <a:ln>
                  <a:noFill/>
                </a:ln>
                <a:solidFill>
                  <a:prstClr val="black"/>
                </a:solidFill>
                <a:effectLst/>
                <a:uLnTx/>
                <a:uFillTx/>
                <a:latin typeface="Arial" charset="0"/>
                <a:ea typeface="+mn-ea"/>
                <a:cs typeface="Arial" charset="0"/>
              </a:rPr>
              <a:t>spécialisé (Exemple : </a:t>
            </a:r>
            <a:r>
              <a:rPr kumimoji="0" lang="fr-FR" sz="1600" b="0" i="0" u="none" strike="noStrike" kern="1200" cap="none" spc="0" normalizeH="0" baseline="0" noProof="0" dirty="0" err="1" smtClean="0">
                <a:ln>
                  <a:noFill/>
                </a:ln>
                <a:solidFill>
                  <a:prstClr val="black"/>
                </a:solidFill>
                <a:effectLst/>
                <a:uLnTx/>
                <a:uFillTx/>
                <a:latin typeface="Arial" charset="0"/>
                <a:ea typeface="+mn-ea"/>
                <a:cs typeface="Arial" charset="0"/>
              </a:rPr>
              <a:t>presenter</a:t>
            </a:r>
            <a:r>
              <a:rPr kumimoji="0" lang="fr-FR" sz="1600" b="0" i="0" u="none" strike="noStrike" kern="1200" cap="none" spc="0" normalizeH="0" baseline="0" noProof="0" dirty="0" smtClean="0">
                <a:ln>
                  <a:noFill/>
                </a:ln>
                <a:solidFill>
                  <a:prstClr val="black"/>
                </a:solidFill>
                <a:effectLst/>
                <a:uLnTx/>
                <a:uFillTx/>
                <a:latin typeface="Arial" charset="0"/>
                <a:ea typeface="+mn-ea"/>
                <a:cs typeface="Arial" charset="0"/>
              </a:rPr>
              <a:t> sa formation/son métier à de plus jeunes que soi) . </a:t>
            </a:r>
            <a:endParaRPr kumimoji="0" lang="fr-FR" sz="16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223298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Numéro de diapositive"/>
          <p:cNvSpPr txBox="1">
            <a:spLocks noGrp="1"/>
          </p:cNvSpPr>
          <p:nvPr>
            <p:ph type="sldNum" sz="quarter" idx="2"/>
          </p:nvPr>
        </p:nvSpPr>
        <p:spPr>
          <a:xfrm>
            <a:off x="888431" y="6256337"/>
            <a:ext cx="16408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gn="r">
              <a:defRPr sz="900">
                <a:solidFill>
                  <a:srgbClr val="454545"/>
                </a:solidFill>
                <a:latin typeface="Calibri"/>
                <a:ea typeface="Calibri"/>
                <a:cs typeface="Calibri"/>
                <a:sym typeface="Calibri"/>
              </a:defRPr>
            </a:lvl1pPr>
          </a:lstStyle>
          <a:p>
            <a:fld id="{86CB4B4D-7CA3-9044-876B-883B54F8677D}" type="slidenum">
              <a:t>2</a:t>
            </a:fld>
            <a:endParaRPr/>
          </a:p>
        </p:txBody>
      </p:sp>
      <p:sp>
        <p:nvSpPr>
          <p:cNvPr id="57" name="Réflexion sur les nouveaux programmes"/>
          <p:cNvSpPr txBox="1">
            <a:spLocks noGrp="1"/>
          </p:cNvSpPr>
          <p:nvPr>
            <p:ph type="title" idx="4294967295"/>
          </p:nvPr>
        </p:nvSpPr>
        <p:spPr>
          <a:xfrm>
            <a:off x="1116012" y="2924175"/>
            <a:ext cx="7272338" cy="720725"/>
          </a:xfrm>
          <a:prstGeom prst="rect">
            <a:avLst/>
          </a:prstGeom>
        </p:spPr>
        <p:txBody>
          <a:bodyPr anchor="b">
            <a:normAutofit fontScale="90000"/>
          </a:bodyPr>
          <a:lstStyle>
            <a:lvl1pPr defTabSz="832104">
              <a:spcBef>
                <a:spcPts val="1700"/>
              </a:spcBef>
              <a:buClr>
                <a:srgbClr val="4F76AE"/>
              </a:buClr>
              <a:buSzPct val="80000"/>
              <a:buChar char="➔"/>
              <a:defRPr sz="2912"/>
            </a:lvl1pPr>
          </a:lstStyle>
          <a:p>
            <a:pPr algn="ctr">
              <a:buNone/>
            </a:pPr>
            <a:r>
              <a:rPr lang="fr-FR" dirty="0" smtClean="0"/>
              <a:t>Journée de </a:t>
            </a:r>
            <a:r>
              <a:rPr lang="fr-FR" dirty="0"/>
              <a:t>r</a:t>
            </a:r>
            <a:r>
              <a:rPr dirty="0" err="1" smtClean="0"/>
              <a:t>éflexion</a:t>
            </a:r>
            <a:r>
              <a:rPr dirty="0" smtClean="0"/>
              <a:t> </a:t>
            </a:r>
            <a:r>
              <a:rPr lang="fr-FR" dirty="0" smtClean="0"/>
              <a:t>collégiale </a:t>
            </a:r>
            <a:r>
              <a:rPr dirty="0" smtClean="0"/>
              <a:t>sur </a:t>
            </a:r>
            <a:r>
              <a:rPr dirty="0"/>
              <a:t>les nouveaux </a:t>
            </a:r>
            <a:r>
              <a:rPr dirty="0" err="1" smtClean="0"/>
              <a:t>programmes</a:t>
            </a:r>
            <a:r>
              <a:rPr lang="fr-FR" dirty="0" smtClean="0"/>
              <a:t> de CAP et du Bac Pro</a:t>
            </a:r>
            <a:r>
              <a:rPr dirty="0" smtClean="0"/>
              <a:t> </a:t>
            </a:r>
            <a:endParaRPr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Lire le métier</a:t>
            </a:r>
            <a:endParaRPr lang="fr-FR" dirty="0"/>
          </a:p>
        </p:txBody>
      </p:sp>
      <p:sp>
        <p:nvSpPr>
          <p:cNvPr id="3" name="ZoneTexte 2"/>
          <p:cNvSpPr txBox="1"/>
          <p:nvPr/>
        </p:nvSpPr>
        <p:spPr>
          <a:xfrm>
            <a:off x="395536" y="1700808"/>
            <a:ext cx="8208912" cy="4524315"/>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rial" charset="0"/>
                <a:ea typeface="+mn-ea"/>
                <a:cs typeface="Arial" charset="0"/>
              </a:rPr>
              <a:t>Des compétences et des stratégies spécifiques de lecture sont construites selon les différents types de textes que l’élève rencontre (rapport d’activités, dossier, contrat, notice technique …). Ces activités de lecture documentaire permettent aussi d’intégrer le lexique spécialisé à une réflexion sur la langue. </a:t>
            </a:r>
            <a:endParaRPr kumimoji="0" lang="fr-FR" sz="1800" b="0" i="0" u="none" strike="noStrike" kern="1200" cap="none" spc="0" normalizeH="0" baseline="0" noProof="0" dirty="0" smtClean="0">
              <a:ln>
                <a:noFill/>
              </a:ln>
              <a:solidFill>
                <a:prstClr val="black"/>
              </a:solidFill>
              <a:effectLst/>
              <a:uLnTx/>
              <a:uFillTx/>
              <a:latin typeface="Arial" charset="0"/>
              <a:ea typeface="+mn-ea"/>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Arial" charset="0"/>
                <a:ea typeface="+mn-ea"/>
                <a:cs typeface="Arial" charset="0"/>
              </a:rPr>
              <a:t>Exemple : atelier de lecture documentaire/de compréhension documentaire</a:t>
            </a:r>
            <a:endParaRPr kumimoji="0" lang="fr-FR" sz="18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rial" charset="0"/>
                <a:ea typeface="+mn-ea"/>
                <a:cs typeface="Arial" charset="0"/>
              </a:rPr>
              <a:t>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rial" charset="0"/>
                <a:ea typeface="+mn-ea"/>
                <a:cs typeface="Arial" charset="0"/>
              </a:rPr>
              <a:t>Lire le métier, c’est aussi découvrir comment des artistes, écrivains, essayistes, journalistes ont posé leur regard sur le métier et l’ont représenté. En confrontant des situations professionnelles à des situations </a:t>
            </a:r>
            <a:r>
              <a:rPr kumimoji="0" lang="fr-FR" sz="1800" b="0" i="0" u="none" strike="noStrike" kern="1200" cap="none" spc="0" normalizeH="0" baseline="0" noProof="0" dirty="0" smtClean="0">
                <a:ln>
                  <a:noFill/>
                </a:ln>
                <a:solidFill>
                  <a:prstClr val="black"/>
                </a:solidFill>
                <a:effectLst/>
                <a:uLnTx/>
                <a:uFillTx/>
                <a:latin typeface="Arial" charset="0"/>
                <a:ea typeface="+mn-ea"/>
                <a:cs typeface="Arial" charset="0"/>
              </a:rPr>
              <a:t>fictives, artistiques, poétiques, </a:t>
            </a:r>
            <a:r>
              <a:rPr kumimoji="0" lang="fr-FR" sz="1800" b="0" i="0" u="none" strike="noStrike" kern="1200" cap="none" spc="0" normalizeH="0" baseline="0" noProof="0" dirty="0">
                <a:ln>
                  <a:noFill/>
                </a:ln>
                <a:solidFill>
                  <a:prstClr val="black"/>
                </a:solidFill>
                <a:effectLst/>
                <a:uLnTx/>
                <a:uFillTx/>
                <a:latin typeface="Arial" charset="0"/>
                <a:ea typeface="+mn-ea"/>
                <a:cs typeface="Arial" charset="0"/>
              </a:rPr>
              <a:t>choisies dans la littérature et les autres arts, les professeurs incitent les élèves à croiser les angles d’approche. </a:t>
            </a:r>
            <a:endParaRPr kumimoji="0" lang="fr-FR" sz="1800" b="0" i="0" u="none" strike="noStrike" kern="1200" cap="none" spc="0" normalizeH="0" baseline="0" noProof="0" dirty="0" smtClean="0">
              <a:ln>
                <a:noFill/>
              </a:ln>
              <a:solidFill>
                <a:prstClr val="black"/>
              </a:solidFill>
              <a:effectLst/>
              <a:uLnTx/>
              <a:uFillTx/>
              <a:latin typeface="Arial" charset="0"/>
              <a:ea typeface="+mn-ea"/>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Arial" charset="0"/>
                <a:ea typeface="+mn-ea"/>
                <a:cs typeface="Arial" charset="0"/>
              </a:rPr>
              <a:t>Exemple : dans le cadre d’une « séquence » de </a:t>
            </a:r>
            <a:r>
              <a:rPr kumimoji="0" lang="fr-FR" sz="1800" b="0" i="0" u="none" strike="noStrike" kern="1200" cap="none" spc="0" normalizeH="0" baseline="0" noProof="0" dirty="0" err="1" smtClean="0">
                <a:ln>
                  <a:noFill/>
                </a:ln>
                <a:solidFill>
                  <a:prstClr val="black"/>
                </a:solidFill>
                <a:effectLst/>
                <a:uLnTx/>
                <a:uFillTx/>
                <a:latin typeface="Arial" charset="0"/>
                <a:ea typeface="+mn-ea"/>
                <a:cs typeface="Arial" charset="0"/>
              </a:rPr>
              <a:t>co</a:t>
            </a:r>
            <a:r>
              <a:rPr kumimoji="0" lang="fr-FR" sz="1800" b="0" i="0" u="none" strike="noStrike" kern="1200" cap="none" spc="0" normalizeH="0" baseline="0" noProof="0" dirty="0" smtClean="0">
                <a:ln>
                  <a:noFill/>
                </a:ln>
                <a:solidFill>
                  <a:prstClr val="black"/>
                </a:solidFill>
                <a:effectLst/>
                <a:uLnTx/>
                <a:uFillTx/>
                <a:latin typeface="Arial" charset="0"/>
                <a:ea typeface="+mn-ea"/>
                <a:cs typeface="Arial" charset="0"/>
              </a:rPr>
              <a:t>-intervention, la professeur de lettres part ou arrive à la littérature ou au cinéma</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Arial" charset="0"/>
                <a:ea typeface="+mn-ea"/>
                <a:cs typeface="Arial" charset="0"/>
              </a:rPr>
              <a:t>Pistes : bibliographie sur le site académique</a:t>
            </a:r>
            <a:endParaRPr kumimoji="0" lang="fr-FR"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849375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Ecrire le métier</a:t>
            </a:r>
            <a:endParaRPr lang="fr-FR" dirty="0"/>
          </a:p>
        </p:txBody>
      </p:sp>
      <p:sp>
        <p:nvSpPr>
          <p:cNvPr id="3" name="ZoneTexte 2"/>
          <p:cNvSpPr txBox="1"/>
          <p:nvPr/>
        </p:nvSpPr>
        <p:spPr>
          <a:xfrm>
            <a:off x="179512" y="1412776"/>
            <a:ext cx="8496944" cy="4801314"/>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1700" b="1" i="0" u="none" strike="noStrike" kern="1200" cap="none" spc="0" normalizeH="0" baseline="0" noProof="0" dirty="0">
                <a:ln>
                  <a:noFill/>
                </a:ln>
                <a:solidFill>
                  <a:prstClr val="black"/>
                </a:solidFill>
                <a:effectLst/>
                <a:uLnTx/>
                <a:uFillTx/>
                <a:latin typeface="Arial" charset="0"/>
                <a:ea typeface="+mn-ea"/>
                <a:cs typeface="Arial" charset="0"/>
              </a:rPr>
              <a:t>Les codes spécifiques des écrits professionnels </a:t>
            </a:r>
            <a:r>
              <a:rPr kumimoji="0" lang="fr-FR" sz="1700" b="0" i="0" u="none" strike="noStrike" kern="1200" cap="none" spc="0" normalizeH="0" baseline="0" noProof="0" dirty="0">
                <a:ln>
                  <a:noFill/>
                </a:ln>
                <a:solidFill>
                  <a:prstClr val="black"/>
                </a:solidFill>
                <a:effectLst/>
                <a:uLnTx/>
                <a:uFillTx/>
                <a:latin typeface="Arial" charset="0"/>
                <a:ea typeface="+mn-ea"/>
                <a:cs typeface="Arial" charset="0"/>
              </a:rPr>
              <a:t>(courriels, rapports, comptes rendus, devis, notes de synthèse …) offrent une matière riche. Leur comparaison avec d’autres types d’écrits aide à en percevoir les différences</a:t>
            </a:r>
            <a:r>
              <a:rPr kumimoji="0" lang="fr-FR" sz="1700" b="0" i="0" u="none" strike="noStrike" kern="1200" cap="none" spc="0" normalizeH="0" baseline="0" noProof="0" dirty="0" smtClean="0">
                <a:ln>
                  <a:noFill/>
                </a:ln>
                <a:solidFill>
                  <a:prstClr val="black"/>
                </a:solidFill>
                <a:effectLst/>
                <a:uLnTx/>
                <a:uFillTx/>
                <a:latin typeface="Arial" charset="0"/>
                <a:ea typeface="+mn-ea"/>
                <a:cs typeface="Arial" charset="0"/>
              </a:rPr>
              <a:t>.</a:t>
            </a:r>
            <a:r>
              <a:rPr kumimoji="0" lang="fr-FR" sz="1700" b="0" i="0" u="none" strike="noStrike" kern="1200" cap="none" spc="0" normalizeH="0" baseline="0" noProof="0" dirty="0">
                <a:ln>
                  <a:noFill/>
                </a:ln>
                <a:solidFill>
                  <a:prstClr val="black"/>
                </a:solidFill>
                <a:effectLst/>
                <a:uLnTx/>
                <a:uFillTx/>
                <a:latin typeface="Arial" charset="0"/>
                <a:ea typeface="+mn-ea"/>
                <a:cs typeface="Arial" charset="0"/>
              </a:rPr>
              <a:t> C’est travailler les écrits professionnels et le Français fonctionnel.</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1700" b="0" i="0" u="none" strike="noStrike" kern="1200" cap="none" spc="0" normalizeH="0" baseline="0" noProof="0" dirty="0" smtClean="0">
                <a:ln>
                  <a:noFill/>
                </a:ln>
                <a:solidFill>
                  <a:prstClr val="black"/>
                </a:solidFill>
                <a:effectLst/>
                <a:uLnTx/>
                <a:uFillTx/>
                <a:latin typeface="Arial" charset="0"/>
                <a:ea typeface="+mn-ea"/>
                <a:cs typeface="Arial" charset="0"/>
              </a:rPr>
              <a:t>  </a:t>
            </a:r>
            <a:endParaRPr kumimoji="0" lang="fr-FR" sz="17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1700" b="0" i="0" u="none" strike="noStrike" kern="1200" cap="none" spc="0" normalizeH="0" baseline="0" noProof="0" dirty="0" smtClean="0">
                <a:ln>
                  <a:noFill/>
                </a:ln>
                <a:solidFill>
                  <a:prstClr val="black"/>
                </a:solidFill>
                <a:effectLst/>
                <a:uLnTx/>
                <a:uFillTx/>
                <a:latin typeface="Arial" charset="0"/>
                <a:ea typeface="+mn-ea"/>
                <a:cs typeface="Arial" charset="0"/>
              </a:rPr>
              <a:t>Écrire </a:t>
            </a:r>
            <a:r>
              <a:rPr kumimoji="0" lang="fr-FR" sz="1700" b="0" i="0" u="none" strike="noStrike" kern="1200" cap="none" spc="0" normalizeH="0" baseline="0" noProof="0" dirty="0">
                <a:ln>
                  <a:noFill/>
                </a:ln>
                <a:solidFill>
                  <a:prstClr val="black"/>
                </a:solidFill>
                <a:effectLst/>
                <a:uLnTx/>
                <a:uFillTx/>
                <a:latin typeface="Arial" charset="0"/>
                <a:ea typeface="+mn-ea"/>
                <a:cs typeface="Arial" charset="0"/>
              </a:rPr>
              <a:t>le métier, c’est aussi être en mesure de </a:t>
            </a:r>
            <a:r>
              <a:rPr kumimoji="0" lang="fr-FR" sz="1700" b="1" i="0" u="none" strike="noStrike" kern="1200" cap="none" spc="0" normalizeH="0" baseline="0" noProof="0" dirty="0">
                <a:ln>
                  <a:noFill/>
                </a:ln>
                <a:solidFill>
                  <a:prstClr val="black"/>
                </a:solidFill>
                <a:effectLst/>
                <a:uLnTx/>
                <a:uFillTx/>
                <a:latin typeface="Arial" charset="0"/>
                <a:ea typeface="+mn-ea"/>
                <a:cs typeface="Arial" charset="0"/>
              </a:rPr>
              <a:t>préparer </a:t>
            </a:r>
            <a:r>
              <a:rPr kumimoji="0" lang="fr-FR" sz="1700" b="1" i="0" u="none" strike="noStrike" kern="1200" cap="none" spc="0" normalizeH="0" baseline="0" noProof="0" dirty="0" smtClean="0">
                <a:ln>
                  <a:noFill/>
                </a:ln>
                <a:solidFill>
                  <a:prstClr val="black"/>
                </a:solidFill>
                <a:effectLst/>
                <a:uLnTx/>
                <a:uFillTx/>
                <a:latin typeface="Arial" charset="0"/>
                <a:ea typeface="+mn-ea"/>
                <a:cs typeface="Arial" charset="0"/>
              </a:rPr>
              <a:t>et reprendre ses </a:t>
            </a:r>
            <a:r>
              <a:rPr kumimoji="0" lang="fr-FR" sz="1700" b="1" i="0" u="none" strike="noStrike" kern="1200" cap="none" spc="0" normalizeH="0" baseline="0" noProof="0" dirty="0">
                <a:ln>
                  <a:noFill/>
                </a:ln>
                <a:solidFill>
                  <a:prstClr val="black"/>
                </a:solidFill>
                <a:effectLst/>
                <a:uLnTx/>
                <a:uFillTx/>
                <a:latin typeface="Arial" charset="0"/>
                <a:ea typeface="+mn-ea"/>
                <a:cs typeface="Arial" charset="0"/>
              </a:rPr>
              <a:t>écrits </a:t>
            </a:r>
            <a:r>
              <a:rPr kumimoji="0" lang="fr-FR" sz="1700" b="0" i="0" u="none" strike="noStrike" kern="1200" cap="none" spc="0" normalizeH="0" baseline="0" noProof="0" dirty="0">
                <a:ln>
                  <a:noFill/>
                </a:ln>
                <a:solidFill>
                  <a:prstClr val="black"/>
                </a:solidFill>
                <a:effectLst/>
                <a:uLnTx/>
                <a:uFillTx/>
                <a:latin typeface="Arial" charset="0"/>
                <a:ea typeface="+mn-ea"/>
                <a:cs typeface="Arial" charset="0"/>
              </a:rPr>
              <a:t>professionnels, de choisir les outils qui permettent d’en planifier la progression (prise de notes, brouillon, traitement de texte …), notamment dans un processus collaboratif. </a:t>
            </a:r>
            <a:endParaRPr kumimoji="0" lang="fr-FR" sz="1700" b="0" i="0" u="none" strike="noStrike" kern="1200" cap="none" spc="0" normalizeH="0" baseline="0" noProof="0" dirty="0" smtClean="0">
              <a:ln>
                <a:noFill/>
              </a:ln>
              <a:solidFill>
                <a:prstClr val="black"/>
              </a:solidFill>
              <a:effectLst/>
              <a:uLnTx/>
              <a:uFillTx/>
              <a:latin typeface="Arial" charset="0"/>
              <a:ea typeface="+mn-ea"/>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1700" b="0" i="0" u="none" strike="noStrike" kern="1200" cap="none" spc="0" normalizeH="0" baseline="0" noProof="0" dirty="0" smtClean="0">
              <a:ln>
                <a:noFill/>
              </a:ln>
              <a:solidFill>
                <a:prstClr val="black"/>
              </a:solidFill>
              <a:effectLst/>
              <a:uLnTx/>
              <a:uFillTx/>
              <a:latin typeface="Arial" charset="0"/>
              <a:ea typeface="+mn-ea"/>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1700" b="0" i="0" u="none" strike="noStrike" kern="1200" cap="none" spc="0" normalizeH="0" baseline="0" noProof="0" dirty="0" smtClean="0">
                <a:ln>
                  <a:noFill/>
                </a:ln>
                <a:solidFill>
                  <a:prstClr val="black"/>
                </a:solidFill>
                <a:effectLst/>
                <a:uLnTx/>
                <a:uFillTx/>
                <a:latin typeface="Arial" charset="0"/>
                <a:ea typeface="+mn-ea"/>
                <a:cs typeface="Arial" charset="0"/>
              </a:rPr>
              <a:t>C’est aussi passer </a:t>
            </a:r>
            <a:r>
              <a:rPr kumimoji="0" lang="fr-FR" sz="1700" b="1" i="0" u="none" strike="noStrike" kern="1200" cap="none" spc="0" normalizeH="0" baseline="0" noProof="0" dirty="0" smtClean="0">
                <a:ln>
                  <a:noFill/>
                </a:ln>
                <a:solidFill>
                  <a:prstClr val="black"/>
                </a:solidFill>
                <a:effectLst/>
                <a:uLnTx/>
                <a:uFillTx/>
                <a:latin typeface="Arial" charset="0"/>
                <a:ea typeface="+mn-ea"/>
                <a:cs typeface="Arial" charset="0"/>
              </a:rPr>
              <a:t>d’une réalité à une fiction</a:t>
            </a:r>
            <a:r>
              <a:rPr kumimoji="0" lang="fr-FR" sz="1700" b="1" i="0" u="none" strike="noStrike" kern="1200" cap="none" spc="0" normalizeH="0" baseline="0" noProof="0" dirty="0">
                <a:ln>
                  <a:noFill/>
                </a:ln>
                <a:solidFill>
                  <a:prstClr val="black"/>
                </a:solidFill>
                <a:effectLst/>
                <a:uLnTx/>
                <a:uFillTx/>
                <a:latin typeface="Arial" charset="0"/>
                <a:ea typeface="+mn-ea"/>
                <a:cs typeface="Arial" charset="0"/>
              </a:rPr>
              <a:t>. </a:t>
            </a:r>
            <a:r>
              <a:rPr kumimoji="0" lang="fr-FR" sz="1700" b="0" i="0" u="none" strike="noStrike" kern="1200" cap="none" spc="0" normalizeH="0" baseline="0" noProof="0" dirty="0">
                <a:ln>
                  <a:noFill/>
                </a:ln>
                <a:solidFill>
                  <a:prstClr val="black"/>
                </a:solidFill>
                <a:effectLst/>
                <a:uLnTx/>
                <a:uFillTx/>
                <a:latin typeface="Arial" charset="0"/>
                <a:ea typeface="+mn-ea"/>
                <a:cs typeface="Arial" charset="0"/>
              </a:rPr>
              <a:t>C’est </a:t>
            </a:r>
            <a:r>
              <a:rPr kumimoji="0" lang="fr-FR" sz="1700" b="0" i="0" u="none" strike="noStrike" kern="1200" cap="none" spc="0" normalizeH="0" baseline="0" noProof="0" dirty="0" smtClean="0">
                <a:ln>
                  <a:noFill/>
                </a:ln>
                <a:solidFill>
                  <a:prstClr val="black"/>
                </a:solidFill>
                <a:effectLst/>
                <a:uLnTx/>
                <a:uFillTx/>
                <a:latin typeface="Arial" charset="0"/>
                <a:ea typeface="+mn-ea"/>
                <a:cs typeface="Arial" charset="0"/>
              </a:rPr>
              <a:t>exprimer </a:t>
            </a:r>
            <a:r>
              <a:rPr kumimoji="0" lang="fr-FR" sz="1700" b="0" i="0" u="none" strike="noStrike" kern="1200" cap="none" spc="0" normalizeH="0" baseline="0" noProof="0" dirty="0">
                <a:ln>
                  <a:noFill/>
                </a:ln>
                <a:solidFill>
                  <a:prstClr val="black"/>
                </a:solidFill>
                <a:effectLst/>
                <a:uLnTx/>
                <a:uFillTx/>
                <a:latin typeface="Arial" charset="0"/>
                <a:ea typeface="+mn-ea"/>
                <a:cs typeface="Arial" charset="0"/>
              </a:rPr>
              <a:t>son rapport à la pratique ou au métier à travers un discours plus subjectif et en s’appuyant sur des formes plus personnelles ou plus esthétiques (journal de stage, journal intime, lettre, poème …) qui font appel à </a:t>
            </a:r>
            <a:r>
              <a:rPr kumimoji="0" lang="fr-FR" sz="1700" b="1" i="0" u="none" strike="noStrike" kern="1200" cap="none" spc="0" normalizeH="0" baseline="0" noProof="0" dirty="0">
                <a:ln>
                  <a:noFill/>
                </a:ln>
                <a:solidFill>
                  <a:prstClr val="black"/>
                </a:solidFill>
                <a:effectLst/>
                <a:uLnTx/>
                <a:uFillTx/>
                <a:latin typeface="Arial" charset="0"/>
                <a:ea typeface="+mn-ea"/>
                <a:cs typeface="Arial" charset="0"/>
              </a:rPr>
              <a:t>l’imagination, à la créativité, à l’inventivité. </a:t>
            </a:r>
            <a:endParaRPr kumimoji="0" lang="fr-FR" sz="1700" b="1" i="0" u="none" strike="noStrike" kern="1200" cap="none" spc="0" normalizeH="0" baseline="0" noProof="0" dirty="0" smtClean="0">
              <a:ln>
                <a:noFill/>
              </a:ln>
              <a:solidFill>
                <a:prstClr val="black"/>
              </a:solidFill>
              <a:effectLst/>
              <a:uLnTx/>
              <a:uFillTx/>
              <a:latin typeface="Arial" charset="0"/>
              <a:ea typeface="+mn-ea"/>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17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1700" b="1" i="0" u="none" strike="noStrike" kern="1200" cap="none" spc="0" normalizeH="0" baseline="0" noProof="0" dirty="0" smtClean="0">
                <a:ln>
                  <a:noFill/>
                </a:ln>
                <a:solidFill>
                  <a:prstClr val="black"/>
                </a:solidFill>
                <a:effectLst/>
                <a:uLnTx/>
                <a:uFillTx/>
                <a:latin typeface="Arial" charset="0"/>
                <a:ea typeface="+mn-ea"/>
                <a:cs typeface="Arial" charset="0"/>
              </a:rPr>
              <a:t>Exemple de mise en mots : </a:t>
            </a:r>
            <a:r>
              <a:rPr kumimoji="0" lang="fr-FR" sz="1700" b="0" i="0" u="none" strike="noStrike" kern="1200" cap="none" spc="0" normalizeH="0" baseline="0" noProof="0" dirty="0" smtClean="0">
                <a:ln>
                  <a:noFill/>
                </a:ln>
                <a:solidFill>
                  <a:prstClr val="black"/>
                </a:solidFill>
                <a:effectLst/>
                <a:uLnTx/>
                <a:uFillTx/>
                <a:latin typeface="Arial" charset="0"/>
                <a:ea typeface="+mn-ea"/>
                <a:cs typeface="Arial" charset="0"/>
              </a:rPr>
              <a:t>concours « écrire le travail » ou projet « post-it pro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1700" b="1" i="0" u="none" strike="noStrike" kern="1200" cap="none" spc="0" normalizeH="0" baseline="0" noProof="0" dirty="0" smtClean="0">
                <a:ln>
                  <a:noFill/>
                </a:ln>
                <a:solidFill>
                  <a:prstClr val="black"/>
                </a:solidFill>
                <a:effectLst/>
                <a:uLnTx/>
                <a:uFillTx/>
                <a:latin typeface="Arial" charset="0"/>
                <a:ea typeface="+mn-ea"/>
                <a:cs typeface="Arial" charset="0"/>
              </a:rPr>
              <a:t>Exemple d’atelier d’écriture professionnelle : </a:t>
            </a:r>
            <a:r>
              <a:rPr kumimoji="0" lang="fr-FR" sz="1700" b="0" i="0" u="none" strike="noStrike" kern="1200" cap="none" spc="0" normalizeH="0" baseline="0" noProof="0" dirty="0" smtClean="0">
                <a:ln>
                  <a:noFill/>
                </a:ln>
                <a:solidFill>
                  <a:prstClr val="black"/>
                </a:solidFill>
                <a:effectLst/>
                <a:uLnTx/>
                <a:uFillTx/>
                <a:latin typeface="Arial" charset="0"/>
                <a:ea typeface="+mn-ea"/>
                <a:cs typeface="Arial" charset="0"/>
              </a:rPr>
              <a:t>les ateliers rédactionnels.</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1700" b="1" i="0" u="none" strike="noStrike" kern="1200" cap="none" spc="0" normalizeH="0" baseline="0" noProof="0" dirty="0" smtClean="0">
                <a:ln>
                  <a:noFill/>
                </a:ln>
                <a:solidFill>
                  <a:prstClr val="black"/>
                </a:solidFill>
                <a:effectLst/>
                <a:uLnTx/>
                <a:uFillTx/>
                <a:latin typeface="Arial" charset="0"/>
                <a:ea typeface="+mn-ea"/>
                <a:cs typeface="Arial" charset="0"/>
              </a:rPr>
              <a:t>Exemple d’écriture créative : </a:t>
            </a:r>
            <a:r>
              <a:rPr kumimoji="0" lang="fr-FR" sz="1700" b="0" i="0" u="none" strike="noStrike" kern="1200" cap="none" spc="0" normalizeH="0" baseline="0" noProof="0" dirty="0" smtClean="0">
                <a:ln>
                  <a:noFill/>
                </a:ln>
                <a:solidFill>
                  <a:prstClr val="black"/>
                </a:solidFill>
                <a:effectLst/>
                <a:uLnTx/>
                <a:uFillTx/>
                <a:latin typeface="Arial" charset="0"/>
                <a:ea typeface="+mn-ea"/>
                <a:cs typeface="Arial" charset="0"/>
              </a:rPr>
              <a:t>rédiger un conte se passant dans une entreprise en lien avec sa formation.</a:t>
            </a:r>
            <a:endParaRPr kumimoji="0" lang="fr-FR" sz="17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847034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SYNERGIES POSSIBLES</a:t>
            </a:r>
            <a:endParaRPr lang="fr-FR" dirty="0"/>
          </a:p>
        </p:txBody>
      </p:sp>
      <p:pic>
        <p:nvPicPr>
          <p:cNvPr id="3" name="Image 2"/>
          <p:cNvPicPr>
            <a:picLocks noChangeAspect="1"/>
          </p:cNvPicPr>
          <p:nvPr/>
        </p:nvPicPr>
        <p:blipFill>
          <a:blip r:embed="rId2"/>
          <a:stretch>
            <a:fillRect/>
          </a:stretch>
        </p:blipFill>
        <p:spPr>
          <a:xfrm>
            <a:off x="191729" y="1570588"/>
            <a:ext cx="8704654" cy="5095683"/>
          </a:xfrm>
          <a:prstGeom prst="rect">
            <a:avLst/>
          </a:prstGeom>
        </p:spPr>
      </p:pic>
    </p:spTree>
    <p:extLst>
      <p:ext uri="{BB962C8B-B14F-4D97-AF65-F5344CB8AC3E}">
        <p14:creationId xmlns:p14="http://schemas.microsoft.com/office/powerpoint/2010/main" val="1630326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Numéro de diapositive"/>
          <p:cNvSpPr txBox="1">
            <a:spLocks noGrp="1"/>
          </p:cNvSpPr>
          <p:nvPr>
            <p:ph type="sldNum" sz="quarter" idx="2"/>
          </p:nvPr>
        </p:nvSpPr>
        <p:spPr>
          <a:xfrm>
            <a:off x="250825" y="6256337"/>
            <a:ext cx="231277"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23</a:t>
            </a:fld>
            <a:endParaRPr/>
          </a:p>
        </p:txBody>
      </p:sp>
      <p:sp>
        <p:nvSpPr>
          <p:cNvPr id="115" name="articuler notions/mots clefs, capacités, repères et commentaires pour construire ses séquences d’HG ;…"/>
          <p:cNvSpPr txBox="1">
            <a:spLocks noGrp="1"/>
          </p:cNvSpPr>
          <p:nvPr>
            <p:ph type="body" idx="1"/>
          </p:nvPr>
        </p:nvSpPr>
        <p:spPr>
          <a:prstGeom prst="rect">
            <a:avLst/>
          </a:prstGeom>
        </p:spPr>
        <p:txBody>
          <a:bodyPr>
            <a:normAutofit lnSpcReduction="10000"/>
          </a:bodyPr>
          <a:lstStyle/>
          <a:p>
            <a:pPr marL="0" indent="0" algn="just">
              <a:buNone/>
            </a:pPr>
            <a:r>
              <a:rPr lang="fr-FR" sz="2200" dirty="0" smtClean="0">
                <a:solidFill>
                  <a:schemeClr val="tx1"/>
                </a:solidFill>
              </a:rPr>
              <a:t>Notre </a:t>
            </a:r>
            <a:r>
              <a:rPr lang="fr-FR" sz="2200" dirty="0">
                <a:solidFill>
                  <a:schemeClr val="tx1"/>
                </a:solidFill>
              </a:rPr>
              <a:t>enseignement favorise la rencontre des arts. </a:t>
            </a:r>
            <a:r>
              <a:rPr lang="fr-FR" sz="2200" b="0" dirty="0">
                <a:solidFill>
                  <a:schemeClr val="tx1"/>
                </a:solidFill>
              </a:rPr>
              <a:t>De ce point de vue, en lien avec les connaissances apportées dans le cadre du cours, chaque élève au long de ses trois années de scolarité doit avoir fait au moins une fois l’expérience : </a:t>
            </a:r>
            <a:endParaRPr lang="fr-FR" sz="2200" b="0" dirty="0" smtClean="0">
              <a:solidFill>
                <a:schemeClr val="tx1"/>
              </a:solidFill>
            </a:endParaRPr>
          </a:p>
          <a:p>
            <a:pPr algn="just">
              <a:buFontTx/>
              <a:buChar char="-"/>
            </a:pPr>
            <a:r>
              <a:rPr lang="fr-FR" sz="2200" b="0" dirty="0" smtClean="0">
                <a:solidFill>
                  <a:schemeClr val="tx1"/>
                </a:solidFill>
              </a:rPr>
              <a:t>d’une </a:t>
            </a:r>
            <a:r>
              <a:rPr lang="fr-FR" sz="2200" b="0" dirty="0">
                <a:solidFill>
                  <a:schemeClr val="tx1"/>
                </a:solidFill>
              </a:rPr>
              <a:t>rencontre avec le spectacle vivant </a:t>
            </a:r>
            <a:r>
              <a:rPr lang="fr-FR" sz="2200" b="0" dirty="0" smtClean="0">
                <a:solidFill>
                  <a:schemeClr val="tx1"/>
                </a:solidFill>
              </a:rPr>
              <a:t>;</a:t>
            </a:r>
          </a:p>
          <a:p>
            <a:pPr algn="just">
              <a:buFontTx/>
              <a:buChar char="-"/>
            </a:pPr>
            <a:r>
              <a:rPr lang="fr-FR" sz="2200" b="0" dirty="0" smtClean="0">
                <a:solidFill>
                  <a:schemeClr val="tx1"/>
                </a:solidFill>
              </a:rPr>
              <a:t>d’une </a:t>
            </a:r>
            <a:r>
              <a:rPr lang="fr-FR" sz="2200" b="0" dirty="0">
                <a:solidFill>
                  <a:schemeClr val="tx1"/>
                </a:solidFill>
              </a:rPr>
              <a:t>découverte (par la visite réelle ou virtuelle) d’un musée ou d’un monument du patrimoine culturel </a:t>
            </a:r>
            <a:r>
              <a:rPr lang="fr-FR" sz="2200" b="0" dirty="0" smtClean="0">
                <a:solidFill>
                  <a:schemeClr val="tx1"/>
                </a:solidFill>
              </a:rPr>
              <a:t>;</a:t>
            </a:r>
          </a:p>
          <a:p>
            <a:pPr algn="just">
              <a:buFontTx/>
              <a:buChar char="-"/>
            </a:pPr>
            <a:r>
              <a:rPr lang="fr-FR" sz="2200" b="0" dirty="0" smtClean="0">
                <a:solidFill>
                  <a:schemeClr val="tx1"/>
                </a:solidFill>
              </a:rPr>
              <a:t>d’une </a:t>
            </a:r>
            <a:r>
              <a:rPr lang="fr-FR" sz="2200" b="0" dirty="0">
                <a:solidFill>
                  <a:schemeClr val="tx1"/>
                </a:solidFill>
              </a:rPr>
              <a:t>contribution personnelle à une information publique (presse écrite, blog du lycée, prise de parole lors de journées portes ouvertes, salon…). </a:t>
            </a:r>
            <a:endParaRPr lang="fr-FR" sz="2200" b="0" dirty="0" smtClean="0">
              <a:solidFill>
                <a:schemeClr val="tx1"/>
              </a:solidFill>
            </a:endParaRPr>
          </a:p>
          <a:p>
            <a:pPr marL="0" indent="0" algn="just">
              <a:buNone/>
            </a:pPr>
            <a:endParaRPr lang="fr-FR" sz="2200" b="0" dirty="0">
              <a:solidFill>
                <a:schemeClr val="tx1"/>
              </a:solidFill>
            </a:endParaRPr>
          </a:p>
          <a:p>
            <a:pPr algn="just">
              <a:buFontTx/>
              <a:buChar char="-"/>
            </a:pPr>
            <a:r>
              <a:rPr lang="fr-FR" sz="2200" b="0" dirty="0" smtClean="0">
                <a:solidFill>
                  <a:schemeClr val="tx1"/>
                </a:solidFill>
              </a:rPr>
              <a:t>La littérature est aussi de ce fait une priorité que seuls les professeurs de lettres peuvent porter. L’enjeu ici : faire goûter et aimer ! Bannir le reste, SVP !</a:t>
            </a:r>
            <a:endParaRPr sz="2200" b="0" dirty="0">
              <a:solidFill>
                <a:schemeClr val="tx1"/>
              </a:solidFill>
            </a:endParaRPr>
          </a:p>
        </p:txBody>
      </p:sp>
      <p:sp>
        <p:nvSpPr>
          <p:cNvPr id="116" name="Quelques préconisations et questions"/>
          <p:cNvSpPr txBox="1">
            <a:spLocks noGrp="1"/>
          </p:cNvSpPr>
          <p:nvPr>
            <p:ph type="title" idx="4294967295"/>
          </p:nvPr>
        </p:nvSpPr>
        <p:spPr>
          <a:prstGeom prst="rect">
            <a:avLst/>
          </a:prstGeom>
        </p:spPr>
        <p:txBody>
          <a:bodyPr/>
          <a:lstStyle/>
          <a:p>
            <a:r>
              <a:rPr lang="fr-FR" dirty="0" smtClean="0"/>
              <a:t>L’enjeu culturel</a:t>
            </a:r>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Numéro de diapositive"/>
          <p:cNvSpPr txBox="1">
            <a:spLocks noGrp="1"/>
          </p:cNvSpPr>
          <p:nvPr>
            <p:ph type="sldNum" sz="quarter" idx="2"/>
          </p:nvPr>
        </p:nvSpPr>
        <p:spPr>
          <a:xfrm>
            <a:off x="888431" y="6256337"/>
            <a:ext cx="16408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gn="r">
              <a:defRPr sz="900">
                <a:solidFill>
                  <a:srgbClr val="454545"/>
                </a:solidFill>
                <a:latin typeface="Calibri"/>
                <a:ea typeface="Calibri"/>
                <a:cs typeface="Calibri"/>
                <a:sym typeface="Calibri"/>
              </a:defRPr>
            </a:lvl1pPr>
          </a:lstStyle>
          <a:p>
            <a:fld id="{86CB4B4D-7CA3-9044-876B-883B54F8677D}" type="slidenum">
              <a:t>3</a:t>
            </a:fld>
            <a:endParaRPr/>
          </a:p>
        </p:txBody>
      </p:sp>
      <p:sp>
        <p:nvSpPr>
          <p:cNvPr id="60" name="Horaires disciplinaires CAP"/>
          <p:cNvSpPr txBox="1">
            <a:spLocks noGrp="1"/>
          </p:cNvSpPr>
          <p:nvPr>
            <p:ph type="title" idx="4294967295"/>
          </p:nvPr>
        </p:nvSpPr>
        <p:spPr>
          <a:xfrm>
            <a:off x="735012" y="274637"/>
            <a:ext cx="8229601" cy="1143001"/>
          </a:xfrm>
          <a:prstGeom prst="rect">
            <a:avLst/>
          </a:prstGeom>
        </p:spPr>
        <p:txBody>
          <a:bodyPr anchor="t">
            <a:normAutofit/>
          </a:bodyPr>
          <a:lstStyle/>
          <a:p>
            <a:r>
              <a:rPr lang="fr-FR" dirty="0" smtClean="0"/>
              <a:t>ENJEUX</a:t>
            </a:r>
            <a:endParaRPr dirty="0"/>
          </a:p>
        </p:txBody>
      </p:sp>
      <p:sp>
        <p:nvSpPr>
          <p:cNvPr id="2" name="ZoneTexte 1"/>
          <p:cNvSpPr txBox="1"/>
          <p:nvPr/>
        </p:nvSpPr>
        <p:spPr>
          <a:xfrm>
            <a:off x="735012" y="1417638"/>
            <a:ext cx="7568330" cy="3970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a:buFont typeface="Arial" panose="020B0604020202020204" pitchFamily="34" charset="0"/>
              <a:buChar char="•"/>
            </a:pPr>
            <a:r>
              <a:rPr lang="fr-FR" sz="2400" dirty="0"/>
              <a:t>Quelles nouveautés </a:t>
            </a:r>
            <a:r>
              <a:rPr lang="fr-FR" sz="2400" dirty="0" smtClean="0"/>
              <a:t>? Quels liens avec les anciens programmes ?</a:t>
            </a:r>
          </a:p>
          <a:p>
            <a:pPr marL="342900" indent="-342900">
              <a:buFont typeface="Arial" panose="020B0604020202020204" pitchFamily="34" charset="0"/>
              <a:buChar char="•"/>
            </a:pPr>
            <a:r>
              <a:rPr lang="fr-FR" sz="2400" dirty="0" smtClean="0"/>
              <a:t>Quels liens entre le programme de CAP et celui menant au Bac Pro ?</a:t>
            </a:r>
          </a:p>
          <a:p>
            <a:pPr marL="342900" indent="-342900">
              <a:buFont typeface="Arial" panose="020B0604020202020204" pitchFamily="34" charset="0"/>
              <a:buChar char="•"/>
            </a:pPr>
            <a:r>
              <a:rPr lang="fr-FR" sz="2400" dirty="0" smtClean="0"/>
              <a:t>Quelles attentes institutionnelles en matière de pratiques pédagogiques ?</a:t>
            </a:r>
          </a:p>
          <a:p>
            <a:pPr marL="342900" indent="-342900">
              <a:buFont typeface="Arial" panose="020B0604020202020204" pitchFamily="34" charset="0"/>
              <a:buChar char="•"/>
            </a:pPr>
            <a:r>
              <a:rPr lang="fr-FR" sz="2400" dirty="0" smtClean="0"/>
              <a:t>Comment mettre en œuvre ces programmes dans le(s) temps imparti(s) ?</a:t>
            </a:r>
          </a:p>
          <a:p>
            <a:pPr marL="342900" indent="-342900">
              <a:buFont typeface="Arial" panose="020B0604020202020204" pitchFamily="34" charset="0"/>
              <a:buChar char="•"/>
            </a:pPr>
            <a:r>
              <a:rPr lang="fr-FR" sz="2400" dirty="0" smtClean="0"/>
              <a:t>Quelles modalités certificatives ?</a:t>
            </a:r>
            <a:r>
              <a:rPr lang="fr-FR" dirty="0"/>
              <a:t/>
            </a:r>
            <a:br>
              <a:rPr lang="fr-FR" dirty="0"/>
            </a:br>
            <a:r>
              <a:rPr lang="fr-FR" dirty="0"/>
              <a:t/>
            </a:r>
            <a:br>
              <a:rPr lang="fr-FR" dirty="0"/>
            </a:br>
            <a:endParaRPr kumimoji="0" lang="fr-FR" sz="1800" b="0" i="0" u="none" strike="noStrike" cap="none" spc="0" normalizeH="0" baseline="0" dirty="0">
              <a:ln>
                <a:noFill/>
              </a:ln>
              <a:solidFill>
                <a:srgbClr val="000000"/>
              </a:solidFill>
              <a:effectLst/>
              <a:uFillTx/>
              <a:latin typeface="Calibri"/>
              <a:ea typeface="Calibri"/>
              <a:cs typeface="Calibri"/>
              <a:sym typeface="Calibri"/>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Numéro de diapositive"/>
          <p:cNvSpPr txBox="1">
            <a:spLocks noGrp="1"/>
          </p:cNvSpPr>
          <p:nvPr>
            <p:ph type="sldNum" sz="quarter" idx="2"/>
          </p:nvPr>
        </p:nvSpPr>
        <p:spPr>
          <a:xfrm>
            <a:off x="888431" y="6256337"/>
            <a:ext cx="16408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gn="r">
              <a:defRPr sz="900">
                <a:solidFill>
                  <a:srgbClr val="454545"/>
                </a:solidFill>
                <a:latin typeface="Calibri"/>
                <a:ea typeface="Calibri"/>
                <a:cs typeface="Calibri"/>
                <a:sym typeface="Calibri"/>
              </a:defRPr>
            </a:lvl1pPr>
          </a:lstStyle>
          <a:p>
            <a:fld id="{86CB4B4D-7CA3-9044-876B-883B54F8677D}" type="slidenum">
              <a:t>4</a:t>
            </a:fld>
            <a:endParaRPr/>
          </a:p>
        </p:txBody>
      </p:sp>
      <p:sp>
        <p:nvSpPr>
          <p:cNvPr id="60" name="Horaires disciplinaires CAP"/>
          <p:cNvSpPr txBox="1">
            <a:spLocks noGrp="1"/>
          </p:cNvSpPr>
          <p:nvPr>
            <p:ph type="title" idx="4294967295"/>
          </p:nvPr>
        </p:nvSpPr>
        <p:spPr>
          <a:xfrm>
            <a:off x="735012" y="274637"/>
            <a:ext cx="8229601" cy="1143001"/>
          </a:xfrm>
          <a:prstGeom prst="rect">
            <a:avLst/>
          </a:prstGeom>
        </p:spPr>
        <p:txBody>
          <a:bodyPr anchor="t">
            <a:normAutofit/>
          </a:bodyPr>
          <a:lstStyle/>
          <a:p>
            <a:r>
              <a:t>Horaires disciplinaires CAP</a:t>
            </a:r>
          </a:p>
        </p:txBody>
      </p:sp>
      <p:graphicFrame>
        <p:nvGraphicFramePr>
          <p:cNvPr id="61" name="Tableau"/>
          <p:cNvGraphicFramePr/>
          <p:nvPr/>
        </p:nvGraphicFramePr>
        <p:xfrm>
          <a:off x="385619" y="1759547"/>
          <a:ext cx="8493152" cy="3527698"/>
        </p:xfrm>
        <a:graphic>
          <a:graphicData uri="http://schemas.openxmlformats.org/drawingml/2006/table">
            <a:tbl>
              <a:tblPr bandRow="1">
                <a:tableStyleId>{4C3C2611-4C71-4FC5-86AE-919BDF0F9419}</a:tableStyleId>
              </a:tblPr>
              <a:tblGrid>
                <a:gridCol w="2123288">
                  <a:extLst>
                    <a:ext uri="{9D8B030D-6E8A-4147-A177-3AD203B41FA5}">
                      <a16:colId xmlns:a16="http://schemas.microsoft.com/office/drawing/2014/main" val="20000"/>
                    </a:ext>
                  </a:extLst>
                </a:gridCol>
                <a:gridCol w="2123288">
                  <a:extLst>
                    <a:ext uri="{9D8B030D-6E8A-4147-A177-3AD203B41FA5}">
                      <a16:colId xmlns:a16="http://schemas.microsoft.com/office/drawing/2014/main" val="20001"/>
                    </a:ext>
                  </a:extLst>
                </a:gridCol>
                <a:gridCol w="2897574">
                  <a:extLst>
                    <a:ext uri="{9D8B030D-6E8A-4147-A177-3AD203B41FA5}">
                      <a16:colId xmlns:a16="http://schemas.microsoft.com/office/drawing/2014/main" val="20002"/>
                    </a:ext>
                  </a:extLst>
                </a:gridCol>
                <a:gridCol w="1349002">
                  <a:extLst>
                    <a:ext uri="{9D8B030D-6E8A-4147-A177-3AD203B41FA5}">
                      <a16:colId xmlns:a16="http://schemas.microsoft.com/office/drawing/2014/main" val="20003"/>
                    </a:ext>
                  </a:extLst>
                </a:gridCol>
              </a:tblGrid>
              <a:tr h="529641">
                <a:tc>
                  <a:txBody>
                    <a:bodyPr/>
                    <a:lstStyle/>
                    <a:p>
                      <a:pPr defTabSz="457200"/>
                      <a:r>
                        <a:rPr sz="1400">
                          <a:latin typeface="Helvetica Neue"/>
                          <a:ea typeface="Helvetica Neue"/>
                          <a:cs typeface="Helvetica Neue"/>
                          <a:sym typeface="Helvetica Neue"/>
                        </a:rPr>
                        <a:t>Enseignements et disciplines</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algn="ctr" defTabSz="457200"/>
                      <a:r>
                        <a:rPr sz="1400">
                          <a:latin typeface="Helvetica Neue"/>
                          <a:ea typeface="Helvetica Neue"/>
                          <a:cs typeface="Helvetica Neue"/>
                          <a:sym typeface="Helvetica Neue"/>
                        </a:rPr>
                        <a:t>première année</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algn="ctr" defTabSz="457200"/>
                      <a:r>
                        <a:rPr sz="1400">
                          <a:latin typeface="Helvetica Neue"/>
                          <a:ea typeface="Helvetica Neue"/>
                          <a:cs typeface="Helvetica Neue"/>
                          <a:sym typeface="Helvetica Neue"/>
                        </a:rPr>
                        <a:t>terminale</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algn="ctr" defTabSz="457200"/>
                      <a:r>
                        <a:rPr sz="1400">
                          <a:latin typeface="Helvetica Neue"/>
                          <a:ea typeface="Helvetica Neue"/>
                          <a:cs typeface="Helvetica Neue"/>
                          <a:sym typeface="Helvetica Neue"/>
                        </a:rPr>
                        <a:t>CAP 2010</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extLst>
                  <a:ext uri="{0D108BD9-81ED-4DB2-BD59-A6C34878D82A}">
                    <a16:rowId xmlns:a16="http://schemas.microsoft.com/office/drawing/2014/main" val="10000"/>
                  </a:ext>
                </a:extLst>
              </a:tr>
              <a:tr h="529641">
                <a:tc>
                  <a:txBody>
                    <a:bodyPr/>
                    <a:lstStyle/>
                    <a:p>
                      <a:pPr defTabSz="457200"/>
                      <a:r>
                        <a:rPr sz="1400">
                          <a:latin typeface="Helvetica Neue"/>
                          <a:ea typeface="Helvetica Neue"/>
                          <a:cs typeface="Helvetica Neue"/>
                          <a:sym typeface="Helvetica Neue"/>
                        </a:rPr>
                        <a:t>LHG</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ctr" defTabSz="457200"/>
                      <a:r>
                        <a:rPr sz="1400">
                          <a:latin typeface="Helvetica Neue"/>
                          <a:ea typeface="Helvetica Neue"/>
                          <a:cs typeface="Helvetica Neue"/>
                          <a:sym typeface="Helvetica Neue"/>
                        </a:rPr>
                        <a:t>43,5 (14,5 CE, 29 G) soit 1,5 hebdo</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ctr" defTabSz="457200"/>
                      <a:r>
                        <a:rPr sz="1400">
                          <a:latin typeface="Helvetica Neue"/>
                          <a:ea typeface="Helvetica Neue"/>
                          <a:cs typeface="Helvetica Neue"/>
                          <a:sym typeface="Helvetica Neue"/>
                        </a:rPr>
                        <a:t>39 soit 1,5 hebdo</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ctr" defTabSz="457200"/>
                      <a:r>
                        <a:rPr sz="1400">
                          <a:latin typeface="Helvetica Neue"/>
                          <a:ea typeface="Helvetica Neue"/>
                          <a:cs typeface="Helvetica Neue"/>
                          <a:sym typeface="Helvetica Neue"/>
                        </a:rPr>
                        <a:t>199,5 h (3,5 h hebdo)</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extLst>
                  <a:ext uri="{0D108BD9-81ED-4DB2-BD59-A6C34878D82A}">
                    <a16:rowId xmlns:a16="http://schemas.microsoft.com/office/drawing/2014/main" val="10001"/>
                  </a:ext>
                </a:extLst>
              </a:tr>
              <a:tr h="742253">
                <a:tc>
                  <a:txBody>
                    <a:bodyPr/>
                    <a:lstStyle/>
                    <a:p>
                      <a:pPr defTabSz="457200"/>
                      <a:r>
                        <a:rPr sz="1400">
                          <a:latin typeface="Helvetica Neue"/>
                          <a:ea typeface="Helvetica Neue"/>
                          <a:cs typeface="Helvetica Neue"/>
                          <a:sym typeface="Helvetica Neue"/>
                        </a:rPr>
                        <a:t>co-intervention (Français en situation professionnelle)</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algn="ctr" defTabSz="457200"/>
                      <a:r>
                        <a:rPr sz="1400">
                          <a:latin typeface="Helvetica Neue"/>
                          <a:ea typeface="Helvetica Neue"/>
                          <a:cs typeface="Helvetica Neue"/>
                          <a:sym typeface="Helvetica Neue"/>
                        </a:rPr>
                        <a:t>43,5 soit 1,5 hebdo</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algn="ctr" defTabSz="457200"/>
                      <a:r>
                        <a:rPr sz="1400">
                          <a:latin typeface="Helvetica Neue"/>
                          <a:ea typeface="Helvetica Neue"/>
                          <a:cs typeface="Helvetica Neue"/>
                          <a:sym typeface="Helvetica Neue"/>
                        </a:rPr>
                        <a:t>39 soit 1,5 hebdo</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algn="ctr" defTabSz="457200">
                        <a:defRPr sz="1400">
                          <a:latin typeface="Helvetica Neue"/>
                          <a:ea typeface="Helvetica Neue"/>
                          <a:cs typeface="Helvetica Neue"/>
                          <a:sym typeface="Helvetica Neue"/>
                        </a:defRPr>
                      </a:pPr>
                      <a:endParaR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extLst>
                  <a:ext uri="{0D108BD9-81ED-4DB2-BD59-A6C34878D82A}">
                    <a16:rowId xmlns:a16="http://schemas.microsoft.com/office/drawing/2014/main" val="10002"/>
                  </a:ext>
                </a:extLst>
              </a:tr>
              <a:tr h="327970">
                <a:tc>
                  <a:txBody>
                    <a:bodyPr/>
                    <a:lstStyle/>
                    <a:p>
                      <a:pPr defTabSz="457200"/>
                      <a:r>
                        <a:rPr sz="1400">
                          <a:latin typeface="Helvetica Neue"/>
                          <a:ea typeface="Helvetica Neue"/>
                          <a:cs typeface="Helvetica Neue"/>
                          <a:sym typeface="Helvetica Neue"/>
                        </a:rPr>
                        <a:t>total</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ctr" defTabSz="457200"/>
                      <a:r>
                        <a:rPr sz="1400">
                          <a:latin typeface="Helvetica Neue"/>
                          <a:ea typeface="Helvetica Neue"/>
                          <a:cs typeface="Helvetica Neue"/>
                          <a:sym typeface="Helvetica Neue"/>
                        </a:rPr>
                        <a:t>87 (3h hedbo)</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ctr" defTabSz="457200"/>
                      <a:r>
                        <a:rPr sz="1400">
                          <a:latin typeface="Helvetica Neue"/>
                          <a:ea typeface="Helvetica Neue"/>
                          <a:cs typeface="Helvetica Neue"/>
                          <a:sym typeface="Helvetica Neue"/>
                        </a:rPr>
                        <a:t>78 (3h)</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ctr" defTabSz="457200">
                        <a:defRPr sz="1400">
                          <a:latin typeface="Helvetica Neue"/>
                          <a:ea typeface="Helvetica Neue"/>
                          <a:cs typeface="Helvetica Neue"/>
                          <a:sym typeface="Helvetica Neue"/>
                        </a:defRPr>
                      </a:pPr>
                      <a:endParaR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extLst>
                  <a:ext uri="{0D108BD9-81ED-4DB2-BD59-A6C34878D82A}">
                    <a16:rowId xmlns:a16="http://schemas.microsoft.com/office/drawing/2014/main" val="10003"/>
                  </a:ext>
                </a:extLst>
              </a:tr>
              <a:tr h="327970">
                <a:tc>
                  <a:txBody>
                    <a:bodyPr/>
                    <a:lstStyle/>
                    <a:p>
                      <a:pPr defTabSz="457200"/>
                      <a:r>
                        <a:rPr sz="1400">
                          <a:latin typeface="Helvetica Neue"/>
                          <a:ea typeface="Helvetica Neue"/>
                          <a:cs typeface="Helvetica Neue"/>
                          <a:sym typeface="Helvetica Neue"/>
                        </a:rPr>
                        <a:t>Total cycle</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gridSpan="2">
                  <a:txBody>
                    <a:bodyPr/>
                    <a:lstStyle/>
                    <a:p>
                      <a:pPr algn="ctr" defTabSz="457200"/>
                      <a:r>
                        <a:rPr sz="1400">
                          <a:latin typeface="Helvetica Neue"/>
                          <a:ea typeface="Helvetica Neue"/>
                          <a:cs typeface="Helvetica Neue"/>
                          <a:sym typeface="Helvetica Neue"/>
                        </a:rPr>
                        <a:t>165 h</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hMerge="1">
                  <a:txBody>
                    <a:bodyPr/>
                    <a:lstStyle/>
                    <a:p>
                      <a:endParaRPr lang="fr-FR"/>
                    </a:p>
                  </a:txBody>
                  <a:tcPr/>
                </a:tc>
                <a:tc>
                  <a:txBody>
                    <a:bodyPr/>
                    <a:lstStyle/>
                    <a:p>
                      <a:pPr algn="ctr" defTabSz="457200">
                        <a:defRPr sz="1400">
                          <a:latin typeface="Helvetica Neue"/>
                          <a:ea typeface="Helvetica Neue"/>
                          <a:cs typeface="Helvetica Neue"/>
                          <a:sym typeface="Helvetica Neue"/>
                        </a:defRPr>
                      </a:pPr>
                      <a:endParaR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extLst>
                  <a:ext uri="{0D108BD9-81ED-4DB2-BD59-A6C34878D82A}">
                    <a16:rowId xmlns:a16="http://schemas.microsoft.com/office/drawing/2014/main" val="10004"/>
                  </a:ext>
                </a:extLst>
              </a:tr>
              <a:tr h="327970">
                <a:tc>
                  <a:txBody>
                    <a:bodyPr/>
                    <a:lstStyle/>
                    <a:p>
                      <a:pPr defTabSz="457200"/>
                      <a:r>
                        <a:rPr sz="1400">
                          <a:latin typeface="Helvetica Neue"/>
                          <a:ea typeface="Helvetica Neue"/>
                          <a:cs typeface="Helvetica Neue"/>
                          <a:sym typeface="Helvetica Neue"/>
                        </a:rPr>
                        <a:t>EMC</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ctr" defTabSz="457200"/>
                      <a:r>
                        <a:rPr sz="1400">
                          <a:latin typeface="Helvetica Neue"/>
                          <a:ea typeface="Helvetica Neue"/>
                          <a:cs typeface="Helvetica Neue"/>
                          <a:sym typeface="Helvetica Neue"/>
                        </a:rPr>
                        <a:t>14,5 G soit 0,5 hebdo</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ctr" defTabSz="457200"/>
                      <a:r>
                        <a:rPr sz="1400">
                          <a:latin typeface="Helvetica Neue"/>
                          <a:ea typeface="Helvetica Neue"/>
                          <a:cs typeface="Helvetica Neue"/>
                          <a:sym typeface="Helvetica Neue"/>
                        </a:rPr>
                        <a:t>13 G soit 0,5 hebdo</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ctr" defTabSz="457200"/>
                      <a:r>
                        <a:rPr sz="1400">
                          <a:latin typeface="Helvetica Neue"/>
                          <a:ea typeface="Helvetica Neue"/>
                          <a:cs typeface="Helvetica Neue"/>
                          <a:sym typeface="Helvetica Neue"/>
                        </a:rPr>
                        <a:t>14 h</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extLst>
                  <a:ext uri="{0D108BD9-81ED-4DB2-BD59-A6C34878D82A}">
                    <a16:rowId xmlns:a16="http://schemas.microsoft.com/office/drawing/2014/main" val="10005"/>
                  </a:ext>
                </a:extLst>
              </a:tr>
              <a:tr h="742253">
                <a:tc>
                  <a:txBody>
                    <a:bodyPr/>
                    <a:lstStyle/>
                    <a:p>
                      <a:pPr defTabSz="457200"/>
                      <a:r>
                        <a:rPr sz="1400">
                          <a:latin typeface="Helvetica Neue"/>
                          <a:ea typeface="Helvetica Neue"/>
                          <a:cs typeface="Helvetica Neue"/>
                          <a:sym typeface="Helvetica Neue"/>
                        </a:rPr>
                        <a:t>consolidation des acquis/AP</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algn="ctr" defTabSz="457200"/>
                      <a:r>
                        <a:rPr sz="1400">
                          <a:latin typeface="Helvetica Neue"/>
                          <a:ea typeface="Helvetica Neue"/>
                          <a:cs typeface="Helvetica Neue"/>
                          <a:sym typeface="Helvetica Neue"/>
                        </a:rPr>
                        <a:t>X h sur 101,5 (43,5 CE et 59 en G; 3,5 h hebdo)</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algn="ctr" defTabSz="457200"/>
                      <a:r>
                        <a:rPr sz="1400">
                          <a:latin typeface="Helvetica Neue"/>
                          <a:ea typeface="Helvetica Neue"/>
                          <a:cs typeface="Helvetica Neue"/>
                          <a:sym typeface="Helvetica Neue"/>
                        </a:rPr>
                        <a:t>X h sur 91 (39 CE et 52 G ; 3 h hebdo)</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algn="ctr" defTabSz="457200">
                        <a:defRPr sz="1400">
                          <a:latin typeface="Helvetica Neue"/>
                          <a:ea typeface="Helvetica Neue"/>
                          <a:cs typeface="Helvetica Neue"/>
                          <a:sym typeface="Helvetica Neue"/>
                        </a:defRPr>
                      </a:pPr>
                      <a:endParaR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4234130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Numéro de diapositive"/>
          <p:cNvSpPr txBox="1">
            <a:spLocks noGrp="1"/>
          </p:cNvSpPr>
          <p:nvPr>
            <p:ph type="sldNum" sz="quarter" idx="2"/>
          </p:nvPr>
        </p:nvSpPr>
        <p:spPr>
          <a:xfrm>
            <a:off x="888431" y="6256337"/>
            <a:ext cx="16408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gn="r">
              <a:defRPr sz="900">
                <a:solidFill>
                  <a:srgbClr val="454545"/>
                </a:solidFill>
                <a:latin typeface="Calibri"/>
                <a:ea typeface="Calibri"/>
                <a:cs typeface="Calibri"/>
                <a:sym typeface="Calibri"/>
              </a:defRPr>
            </a:lvl1pPr>
          </a:lstStyle>
          <a:p>
            <a:fld id="{86CB4B4D-7CA3-9044-876B-883B54F8677D}" type="slidenum">
              <a:t>5</a:t>
            </a:fld>
            <a:endParaRPr/>
          </a:p>
        </p:txBody>
      </p:sp>
      <p:sp>
        <p:nvSpPr>
          <p:cNvPr id="64" name="Horaires disciplinaires bac pro"/>
          <p:cNvSpPr txBox="1">
            <a:spLocks noGrp="1"/>
          </p:cNvSpPr>
          <p:nvPr>
            <p:ph type="title" idx="4294967295"/>
          </p:nvPr>
        </p:nvSpPr>
        <p:spPr>
          <a:xfrm>
            <a:off x="735012" y="274637"/>
            <a:ext cx="8229601" cy="1143001"/>
          </a:xfrm>
          <a:prstGeom prst="rect">
            <a:avLst/>
          </a:prstGeom>
        </p:spPr>
        <p:txBody>
          <a:bodyPr anchor="t">
            <a:normAutofit/>
          </a:bodyPr>
          <a:lstStyle/>
          <a:p>
            <a:r>
              <a:t>Horaires disciplinaires bac pro</a:t>
            </a:r>
          </a:p>
        </p:txBody>
      </p:sp>
      <p:graphicFrame>
        <p:nvGraphicFramePr>
          <p:cNvPr id="65" name="Tableau"/>
          <p:cNvGraphicFramePr/>
          <p:nvPr>
            <p:extLst>
              <p:ext uri="{D42A27DB-BD31-4B8C-83A1-F6EECF244321}">
                <p14:modId xmlns:p14="http://schemas.microsoft.com/office/powerpoint/2010/main" val="2337672777"/>
              </p:ext>
            </p:extLst>
          </p:nvPr>
        </p:nvGraphicFramePr>
        <p:xfrm>
          <a:off x="640602" y="762909"/>
          <a:ext cx="8081905" cy="4165056"/>
        </p:xfrm>
        <a:graphic>
          <a:graphicData uri="http://schemas.openxmlformats.org/drawingml/2006/table">
            <a:tbl>
              <a:tblPr bandRow="1">
                <a:tableStyleId>{4C3C2611-4C71-4FC5-86AE-919BDF0F9419}</a:tableStyleId>
              </a:tblPr>
              <a:tblGrid>
                <a:gridCol w="1616381">
                  <a:extLst>
                    <a:ext uri="{9D8B030D-6E8A-4147-A177-3AD203B41FA5}">
                      <a16:colId xmlns:a16="http://schemas.microsoft.com/office/drawing/2014/main" val="20000"/>
                    </a:ext>
                  </a:extLst>
                </a:gridCol>
                <a:gridCol w="1616381">
                  <a:extLst>
                    <a:ext uri="{9D8B030D-6E8A-4147-A177-3AD203B41FA5}">
                      <a16:colId xmlns:a16="http://schemas.microsoft.com/office/drawing/2014/main" val="20001"/>
                    </a:ext>
                  </a:extLst>
                </a:gridCol>
                <a:gridCol w="1616381">
                  <a:extLst>
                    <a:ext uri="{9D8B030D-6E8A-4147-A177-3AD203B41FA5}">
                      <a16:colId xmlns:a16="http://schemas.microsoft.com/office/drawing/2014/main" val="20002"/>
                    </a:ext>
                  </a:extLst>
                </a:gridCol>
                <a:gridCol w="1616381">
                  <a:extLst>
                    <a:ext uri="{9D8B030D-6E8A-4147-A177-3AD203B41FA5}">
                      <a16:colId xmlns:a16="http://schemas.microsoft.com/office/drawing/2014/main" val="20003"/>
                    </a:ext>
                  </a:extLst>
                </a:gridCol>
                <a:gridCol w="1616381">
                  <a:extLst>
                    <a:ext uri="{9D8B030D-6E8A-4147-A177-3AD203B41FA5}">
                      <a16:colId xmlns:a16="http://schemas.microsoft.com/office/drawing/2014/main" val="20004"/>
                    </a:ext>
                  </a:extLst>
                </a:gridCol>
              </a:tblGrid>
              <a:tr h="350384">
                <a:tc>
                  <a:txBody>
                    <a:bodyPr/>
                    <a:lstStyle/>
                    <a:p>
                      <a:pPr defTabSz="457200">
                        <a:defRPr sz="1400">
                          <a:latin typeface="Helvetica Neue"/>
                          <a:ea typeface="Helvetica Neue"/>
                          <a:cs typeface="Helvetica Neue"/>
                          <a:sym typeface="Helvetica Neue"/>
                        </a:defRPr>
                      </a:pPr>
                      <a:endParaR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defTabSz="457200"/>
                      <a:r>
                        <a:rPr sz="1400">
                          <a:latin typeface="Helvetica Neue"/>
                          <a:ea typeface="Helvetica Neue"/>
                          <a:cs typeface="Helvetica Neue"/>
                          <a:sym typeface="Helvetica Neue"/>
                        </a:rPr>
                        <a:t>seconde</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defTabSz="457200"/>
                      <a:r>
                        <a:rPr sz="1400">
                          <a:latin typeface="Helvetica Neue"/>
                          <a:ea typeface="Helvetica Neue"/>
                          <a:cs typeface="Helvetica Neue"/>
                          <a:sym typeface="Helvetica Neue"/>
                        </a:rPr>
                        <a:t>première</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defTabSz="457200"/>
                      <a:r>
                        <a:rPr sz="1400">
                          <a:latin typeface="Helvetica Neue"/>
                          <a:ea typeface="Helvetica Neue"/>
                          <a:cs typeface="Helvetica Neue"/>
                          <a:sym typeface="Helvetica Neue"/>
                        </a:rPr>
                        <a:t>terminale</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algn="ctr" defTabSz="457200"/>
                      <a:r>
                        <a:rPr sz="1400">
                          <a:latin typeface="Helvetica Neue"/>
                          <a:ea typeface="Helvetica Neue"/>
                          <a:cs typeface="Helvetica Neue"/>
                          <a:sym typeface="Helvetica Neue"/>
                        </a:rPr>
                        <a:t>BAC 2009</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extLst>
                  <a:ext uri="{0D108BD9-81ED-4DB2-BD59-A6C34878D82A}">
                    <a16:rowId xmlns:a16="http://schemas.microsoft.com/office/drawing/2014/main" val="10000"/>
                  </a:ext>
                </a:extLst>
              </a:tr>
              <a:tr h="492386">
                <a:tc>
                  <a:txBody>
                    <a:bodyPr/>
                    <a:lstStyle/>
                    <a:p>
                      <a:pPr defTabSz="457200"/>
                      <a:r>
                        <a:rPr sz="1400">
                          <a:latin typeface="Helvetica Neue"/>
                          <a:ea typeface="Helvetica Neue"/>
                          <a:cs typeface="Helvetica Neue"/>
                          <a:sym typeface="Helvetica Neue"/>
                        </a:rPr>
                        <a:t>LHGEMC (parité disciplinaire - 14h EMC)</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defTabSz="457200"/>
                      <a:r>
                        <a:rPr sz="1400" dirty="0">
                          <a:latin typeface="Helvetica Neue"/>
                          <a:ea typeface="Helvetica Neue"/>
                          <a:cs typeface="Helvetica Neue"/>
                          <a:sym typeface="Helvetica Neue"/>
                        </a:rPr>
                        <a:t>105 </a:t>
                      </a:r>
                      <a:r>
                        <a:rPr sz="1400" dirty="0" err="1">
                          <a:latin typeface="Helvetica Neue"/>
                          <a:ea typeface="Helvetica Neue"/>
                          <a:cs typeface="Helvetica Neue"/>
                          <a:sym typeface="Helvetica Neue"/>
                        </a:rPr>
                        <a:t>soit</a:t>
                      </a:r>
                      <a:r>
                        <a:rPr sz="1400" dirty="0">
                          <a:latin typeface="Helvetica Neue"/>
                          <a:ea typeface="Helvetica Neue"/>
                          <a:cs typeface="Helvetica Neue"/>
                          <a:sym typeface="Helvetica Neue"/>
                        </a:rPr>
                        <a:t> </a:t>
                      </a:r>
                      <a:r>
                        <a:rPr sz="1400" dirty="0" smtClean="0">
                          <a:latin typeface="Helvetica Neue"/>
                          <a:ea typeface="Helvetica Neue"/>
                          <a:cs typeface="Helvetica Neue"/>
                          <a:sym typeface="Helvetica Neue"/>
                        </a:rPr>
                        <a:t>+</a:t>
                      </a:r>
                      <a:r>
                        <a:rPr lang="fr-FR" sz="1400" baseline="0" dirty="0" smtClean="0">
                          <a:latin typeface="Helvetica Neue"/>
                          <a:ea typeface="Helvetica Neue"/>
                          <a:cs typeface="Helvetica Neue"/>
                          <a:sym typeface="Helvetica Neue"/>
                        </a:rPr>
                        <a:t> </a:t>
                      </a:r>
                      <a:r>
                        <a:rPr sz="1400" dirty="0" smtClean="0">
                          <a:latin typeface="Helvetica Neue"/>
                          <a:ea typeface="Helvetica Neue"/>
                          <a:cs typeface="Helvetica Neue"/>
                          <a:sym typeface="Helvetica Neue"/>
                        </a:rPr>
                        <a:t>4h </a:t>
                      </a:r>
                      <a:r>
                        <a:rPr sz="1400" dirty="0" err="1">
                          <a:latin typeface="Helvetica Neue"/>
                          <a:ea typeface="Helvetica Neue"/>
                          <a:cs typeface="Helvetica Neue"/>
                          <a:sym typeface="Helvetica Neue"/>
                        </a:rPr>
                        <a:t>hebdo</a:t>
                      </a:r>
                      <a:endParaRPr sz="1400" dirty="0">
                        <a:latin typeface="Helvetica Neue"/>
                        <a:ea typeface="Helvetica Neue"/>
                        <a:cs typeface="Helvetica Neue"/>
                        <a:sym typeface="Helvetica Neue"/>
                      </a:endParaR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defTabSz="457200"/>
                      <a:r>
                        <a:rPr sz="1400">
                          <a:latin typeface="Helvetica Neue"/>
                          <a:ea typeface="Helvetica Neue"/>
                          <a:cs typeface="Helvetica Neue"/>
                          <a:sym typeface="Helvetica Neue"/>
                        </a:rPr>
                        <a:t>84 soit 3 h hebdo</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defTabSz="457200"/>
                      <a:r>
                        <a:rPr sz="1400">
                          <a:latin typeface="Helvetica Neue"/>
                          <a:ea typeface="Helvetica Neue"/>
                          <a:cs typeface="Helvetica Neue"/>
                          <a:sym typeface="Helvetica Neue"/>
                        </a:rPr>
                        <a:t>78 soit 3 h hebdo</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rowSpan="4">
                  <a:txBody>
                    <a:bodyPr/>
                    <a:lstStyle/>
                    <a:p>
                      <a:pPr algn="ctr" defTabSz="457200"/>
                      <a:r>
                        <a:rPr sz="1400">
                          <a:latin typeface="Helvetica Neue"/>
                          <a:ea typeface="Helvetica Neue"/>
                          <a:cs typeface="Helvetica Neue"/>
                          <a:sym typeface="Helvetica Neue"/>
                        </a:rPr>
                        <a:t>380h cycle 126 h annuelles</a:t>
                      </a: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extLst>
                  <a:ext uri="{0D108BD9-81ED-4DB2-BD59-A6C34878D82A}">
                    <a16:rowId xmlns:a16="http://schemas.microsoft.com/office/drawing/2014/main" val="10001"/>
                  </a:ext>
                </a:extLst>
              </a:tr>
              <a:tr h="350384">
                <a:tc>
                  <a:txBody>
                    <a:bodyPr/>
                    <a:lstStyle/>
                    <a:p>
                      <a:pPr defTabSz="457200"/>
                      <a:r>
                        <a:rPr sz="1400">
                          <a:latin typeface="Helvetica Neue"/>
                          <a:ea typeface="Helvetica Neue"/>
                          <a:cs typeface="Helvetica Neue"/>
                          <a:sym typeface="Helvetica Neue"/>
                        </a:rPr>
                        <a:t>co-intervention </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defTabSz="457200"/>
                      <a:r>
                        <a:rPr sz="1400">
                          <a:latin typeface="Helvetica Neue"/>
                          <a:ea typeface="Helvetica Neue"/>
                          <a:cs typeface="Helvetica Neue"/>
                          <a:sym typeface="Helvetica Neue"/>
                        </a:rPr>
                        <a:t>30 soit 1 h hebdo</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defTabSz="457200"/>
                      <a:r>
                        <a:rPr sz="1400">
                          <a:latin typeface="Helvetica Neue"/>
                          <a:ea typeface="Helvetica Neue"/>
                          <a:cs typeface="Helvetica Neue"/>
                          <a:sym typeface="Helvetica Neue"/>
                        </a:rPr>
                        <a:t>28 soit 1h hebdo</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defTabSz="457200"/>
                      <a:r>
                        <a:rPr sz="1400">
                          <a:latin typeface="Helvetica Neue"/>
                          <a:ea typeface="Helvetica Neue"/>
                          <a:cs typeface="Helvetica Neue"/>
                          <a:sym typeface="Helvetica Neue"/>
                        </a:rPr>
                        <a:t>13 soit 0,5 hebdo</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vMerge="1">
                  <a:txBody>
                    <a:bodyPr/>
                    <a:lstStyle/>
                    <a:p>
                      <a:endParaRPr lang="fr-FR"/>
                    </a:p>
                  </a:txBody>
                  <a:tcPr/>
                </a:tc>
                <a:extLst>
                  <a:ext uri="{0D108BD9-81ED-4DB2-BD59-A6C34878D82A}">
                    <a16:rowId xmlns:a16="http://schemas.microsoft.com/office/drawing/2014/main" val="10002"/>
                  </a:ext>
                </a:extLst>
              </a:tr>
              <a:tr h="350384">
                <a:tc>
                  <a:txBody>
                    <a:bodyPr/>
                    <a:lstStyle/>
                    <a:p>
                      <a:pPr defTabSz="457200"/>
                      <a:r>
                        <a:rPr sz="1400">
                          <a:latin typeface="Helvetica Neue"/>
                          <a:ea typeface="Helvetica Neue"/>
                          <a:cs typeface="Helvetica Neue"/>
                          <a:sym typeface="Helvetica Neue"/>
                        </a:rPr>
                        <a:t>Total par niveau</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defTabSz="457200"/>
                      <a:r>
                        <a:rPr sz="1400">
                          <a:latin typeface="Helvetica Neue"/>
                          <a:ea typeface="Helvetica Neue"/>
                          <a:cs typeface="Helvetica Neue"/>
                          <a:sym typeface="Helvetica Neue"/>
                        </a:rPr>
                        <a:t>135 (5h hebdo)</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defTabSz="457200"/>
                      <a:r>
                        <a:rPr sz="1400">
                          <a:latin typeface="Helvetica Neue"/>
                          <a:ea typeface="Helvetica Neue"/>
                          <a:cs typeface="Helvetica Neue"/>
                          <a:sym typeface="Helvetica Neue"/>
                        </a:rPr>
                        <a:t>112 (4h hebdo)</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defTabSz="457200"/>
                      <a:r>
                        <a:rPr sz="1400">
                          <a:latin typeface="Helvetica Neue"/>
                          <a:ea typeface="Helvetica Neue"/>
                          <a:cs typeface="Helvetica Neue"/>
                          <a:sym typeface="Helvetica Neue"/>
                        </a:rPr>
                        <a:t>81 h (3,5h hebdo)</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vMerge="1">
                  <a:txBody>
                    <a:bodyPr/>
                    <a:lstStyle/>
                    <a:p>
                      <a:endParaRPr lang="fr-FR"/>
                    </a:p>
                  </a:txBody>
                  <a:tcPr/>
                </a:tc>
                <a:extLst>
                  <a:ext uri="{0D108BD9-81ED-4DB2-BD59-A6C34878D82A}">
                    <a16:rowId xmlns:a16="http://schemas.microsoft.com/office/drawing/2014/main" val="10003"/>
                  </a:ext>
                </a:extLst>
              </a:tr>
              <a:tr h="350384">
                <a:tc>
                  <a:txBody>
                    <a:bodyPr/>
                    <a:lstStyle/>
                    <a:p>
                      <a:pPr defTabSz="457200"/>
                      <a:r>
                        <a:rPr sz="1400">
                          <a:latin typeface="Helvetica Neue"/>
                          <a:ea typeface="Helvetica Neue"/>
                          <a:cs typeface="Helvetica Neue"/>
                          <a:sym typeface="Helvetica Neue"/>
                        </a:rPr>
                        <a:t>Total cycle</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gridSpan="3">
                  <a:txBody>
                    <a:bodyPr/>
                    <a:lstStyle/>
                    <a:p>
                      <a:pPr algn="ctr" defTabSz="457200"/>
                      <a:r>
                        <a:rPr sz="1400">
                          <a:latin typeface="Helvetica Neue"/>
                          <a:ea typeface="Helvetica Neue"/>
                          <a:cs typeface="Helvetica Neue"/>
                          <a:sym typeface="Helvetica Neue"/>
                        </a:rPr>
                        <a:t>328h</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hMerge="1">
                  <a:txBody>
                    <a:bodyPr/>
                    <a:lstStyle/>
                    <a:p>
                      <a:endParaRPr lang="fr-FR"/>
                    </a:p>
                  </a:txBody>
                  <a:tcPr/>
                </a:tc>
                <a:tc hMerge="1">
                  <a:txBody>
                    <a:bodyPr/>
                    <a:lstStyle/>
                    <a:p>
                      <a:endParaRPr lang="fr-FR"/>
                    </a:p>
                  </a:txBody>
                  <a:tcPr/>
                </a:tc>
                <a:tc vMerge="1">
                  <a:txBody>
                    <a:bodyPr/>
                    <a:lstStyle/>
                    <a:p>
                      <a:endParaRPr lang="fr-FR"/>
                    </a:p>
                  </a:txBody>
                  <a:tcPr/>
                </a:tc>
                <a:extLst>
                  <a:ext uri="{0D108BD9-81ED-4DB2-BD59-A6C34878D82A}">
                    <a16:rowId xmlns:a16="http://schemas.microsoft.com/office/drawing/2014/main" val="10004"/>
                  </a:ext>
                </a:extLst>
              </a:tr>
              <a:tr h="1786114">
                <a:tc>
                  <a:txBody>
                    <a:bodyPr/>
                    <a:lstStyle/>
                    <a:p>
                      <a:pPr defTabSz="457200"/>
                      <a:r>
                        <a:rPr sz="1400">
                          <a:latin typeface="Helvetica Neue"/>
                          <a:ea typeface="Helvetica Neue"/>
                          <a:cs typeface="Helvetica Neue"/>
                          <a:sym typeface="Helvetica Neue"/>
                        </a:rPr>
                        <a:t>consolidation des acquis/AP/module poursuite d’études </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defTabSz="457200"/>
                      <a:r>
                        <a:rPr sz="1400">
                          <a:latin typeface="Helvetica Neue"/>
                          <a:ea typeface="Helvetica Neue"/>
                          <a:cs typeface="Helvetica Neue"/>
                          <a:sym typeface="Helvetica Neue"/>
                        </a:rPr>
                        <a:t>X h sur 90h (soit  3h hebdo) pour la consolidation des acquis (compréhension de l’écrit et compréhension du fonctionnement de la langue </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defTabSz="457200"/>
                      <a:r>
                        <a:rPr sz="1400">
                          <a:latin typeface="Helvetica Neue"/>
                          <a:ea typeface="Helvetica Neue"/>
                          <a:cs typeface="Helvetica Neue"/>
                          <a:sym typeface="Helvetica Neue"/>
                        </a:rPr>
                        <a:t>Xh sur 84 (sur 3 h) pour la consolidation des acquis et AP </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defTabSz="457200"/>
                      <a:r>
                        <a:rPr sz="1400">
                          <a:latin typeface="Helvetica Neue"/>
                          <a:ea typeface="Helvetica Neue"/>
                          <a:cs typeface="Helvetica Neue"/>
                          <a:sym typeface="Helvetica Neue"/>
                        </a:rPr>
                        <a:t>X h 91(soit 3h hebdo) pour la poursuite d’études et l’AP </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ctr" defTabSz="457200">
                        <a:defRPr sz="1400">
                          <a:latin typeface="Helvetica Neue"/>
                          <a:ea typeface="Helvetica Neue"/>
                          <a:cs typeface="Helvetica Neue"/>
                          <a:sym typeface="Helvetica Neue"/>
                        </a:defRPr>
                      </a:pPr>
                      <a:endParaRPr dirty="0"/>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extLst>
                  <a:ext uri="{0D108BD9-81ED-4DB2-BD59-A6C34878D82A}">
                    <a16:rowId xmlns:a16="http://schemas.microsoft.com/office/drawing/2014/main" val="10005"/>
                  </a:ext>
                </a:extLst>
              </a:tr>
            </a:tbl>
          </a:graphicData>
        </a:graphic>
      </p:graphicFrame>
      <p:sp>
        <p:nvSpPr>
          <p:cNvPr id="66" name="Quelle répartition des enseignements ? hebdomadaire, modulaire ?…"/>
          <p:cNvSpPr txBox="1"/>
          <p:nvPr/>
        </p:nvSpPr>
        <p:spPr>
          <a:xfrm>
            <a:off x="639014" y="4951063"/>
            <a:ext cx="8085084"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r>
              <a:rPr dirty="0" err="1"/>
              <a:t>Quelle</a:t>
            </a:r>
            <a:r>
              <a:rPr dirty="0"/>
              <a:t> </a:t>
            </a:r>
            <a:r>
              <a:rPr dirty="0" err="1"/>
              <a:t>répartition</a:t>
            </a:r>
            <a:r>
              <a:rPr dirty="0"/>
              <a:t> des </a:t>
            </a:r>
            <a:r>
              <a:rPr dirty="0" err="1"/>
              <a:t>enseignements</a:t>
            </a:r>
            <a:r>
              <a:rPr dirty="0"/>
              <a:t> ? </a:t>
            </a:r>
            <a:r>
              <a:rPr dirty="0" err="1"/>
              <a:t>hebdomadaire</a:t>
            </a:r>
            <a:r>
              <a:rPr dirty="0"/>
              <a:t>, </a:t>
            </a:r>
            <a:r>
              <a:rPr dirty="0" err="1"/>
              <a:t>modulaire</a:t>
            </a:r>
            <a:r>
              <a:rPr dirty="0"/>
              <a:t> </a:t>
            </a:r>
            <a:r>
              <a:rPr dirty="0" smtClean="0"/>
              <a:t>?</a:t>
            </a:r>
            <a:r>
              <a:rPr lang="fr-FR" dirty="0" smtClean="0"/>
              <a:t> Quelles possibilités de programmation annuelle ?</a:t>
            </a:r>
            <a:r>
              <a:rPr dirty="0" smtClean="0"/>
              <a:t> </a:t>
            </a:r>
            <a:endParaRPr dirty="0"/>
          </a:p>
          <a:p>
            <a:pPr algn="ctr"/>
            <a:r>
              <a:rPr dirty="0" err="1"/>
              <a:t>Quelle</a:t>
            </a:r>
            <a:r>
              <a:rPr dirty="0"/>
              <a:t> articulation entre les </a:t>
            </a:r>
            <a:r>
              <a:rPr dirty="0" err="1"/>
              <a:t>différentes</a:t>
            </a:r>
            <a:r>
              <a:rPr dirty="0"/>
              <a:t> </a:t>
            </a:r>
            <a:r>
              <a:rPr dirty="0" err="1"/>
              <a:t>modalités</a:t>
            </a:r>
            <a:r>
              <a:rPr dirty="0"/>
              <a:t> </a:t>
            </a:r>
            <a:r>
              <a:rPr dirty="0" err="1"/>
              <a:t>d’enseignement</a:t>
            </a:r>
            <a:r>
              <a:rPr dirty="0"/>
              <a:t>, face à face </a:t>
            </a:r>
            <a:r>
              <a:rPr dirty="0" err="1"/>
              <a:t>disciplinaire</a:t>
            </a:r>
            <a:r>
              <a:rPr dirty="0"/>
              <a:t>, co-intervention, </a:t>
            </a:r>
            <a:r>
              <a:rPr dirty="0" err="1"/>
              <a:t>accompagnement</a:t>
            </a:r>
            <a:r>
              <a:rPr dirty="0"/>
              <a:t>, chef d’oeuvre ?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440010"/>
            <a:ext cx="7415030" cy="720080"/>
          </a:xfrm>
        </p:spPr>
        <p:txBody>
          <a:bodyPr/>
          <a:lstStyle/>
          <a:p>
            <a:r>
              <a:rPr lang="fr-FR" sz="2400" dirty="0" smtClean="0"/>
              <a:t>Horaires, dispositifs et programmes : l’exemple du CAP</a:t>
            </a:r>
            <a:endParaRPr lang="fr-FR" sz="2400" dirty="0"/>
          </a:p>
        </p:txBody>
      </p:sp>
      <p:pic>
        <p:nvPicPr>
          <p:cNvPr id="3" name="Image 2"/>
          <p:cNvPicPr>
            <a:picLocks noChangeAspect="1"/>
          </p:cNvPicPr>
          <p:nvPr/>
        </p:nvPicPr>
        <p:blipFill rotWithShape="1">
          <a:blip r:embed="rId2"/>
          <a:srcRect l="30438" t="20672" r="30269" b="14360"/>
          <a:stretch/>
        </p:blipFill>
        <p:spPr>
          <a:xfrm>
            <a:off x="1835696" y="1484784"/>
            <a:ext cx="5112568" cy="4752528"/>
          </a:xfrm>
          <a:prstGeom prst="rect">
            <a:avLst/>
          </a:prstGeom>
        </p:spPr>
      </p:pic>
      <p:sp>
        <p:nvSpPr>
          <p:cNvPr id="4" name="Ellipse 3"/>
          <p:cNvSpPr/>
          <p:nvPr/>
        </p:nvSpPr>
        <p:spPr>
          <a:xfrm>
            <a:off x="3419872" y="3861048"/>
            <a:ext cx="1152128" cy="10801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ZoneTexte 4"/>
          <p:cNvSpPr txBox="1"/>
          <p:nvPr/>
        </p:nvSpPr>
        <p:spPr>
          <a:xfrm>
            <a:off x="7236296" y="2636912"/>
            <a:ext cx="1656184" cy="646331"/>
          </a:xfrm>
          <a:prstGeom prst="rect">
            <a:avLst/>
          </a:prstGeom>
          <a:noFill/>
          <a:ln>
            <a:solidFill>
              <a:srgbClr val="FF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Arial" charset="0"/>
                <a:ea typeface="+mn-ea"/>
                <a:cs typeface="Arial" charset="0"/>
              </a:rPr>
              <a:t>1,5 H pour les deux valences</a:t>
            </a:r>
            <a:endParaRPr kumimoji="0" lang="fr-FR"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6" name="Ellipse 5"/>
          <p:cNvSpPr/>
          <p:nvPr/>
        </p:nvSpPr>
        <p:spPr>
          <a:xfrm>
            <a:off x="3419872" y="2492896"/>
            <a:ext cx="1152128" cy="10801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ZoneTexte 6"/>
          <p:cNvSpPr txBox="1"/>
          <p:nvPr/>
        </p:nvSpPr>
        <p:spPr>
          <a:xfrm>
            <a:off x="7223649" y="1780015"/>
            <a:ext cx="1656184" cy="646331"/>
          </a:xfrm>
          <a:prstGeom prst="rect">
            <a:avLst/>
          </a:prstGeom>
          <a:noFill/>
          <a:ln>
            <a:solidFill>
              <a:srgbClr val="FF0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Arial" charset="0"/>
                <a:ea typeface="+mn-ea"/>
                <a:cs typeface="Arial" charset="0"/>
              </a:rPr>
              <a:t>1,5 H de </a:t>
            </a:r>
            <a:r>
              <a:rPr kumimoji="0" lang="fr-FR" sz="1800" b="0" i="0" u="none" strike="noStrike" kern="1200" cap="none" spc="0" normalizeH="0" baseline="0" noProof="0" dirty="0" err="1" smtClean="0">
                <a:ln>
                  <a:noFill/>
                </a:ln>
                <a:solidFill>
                  <a:prstClr val="black"/>
                </a:solidFill>
                <a:effectLst/>
                <a:uLnTx/>
                <a:uFillTx/>
                <a:latin typeface="Arial" charset="0"/>
                <a:ea typeface="+mn-ea"/>
                <a:cs typeface="Arial" charset="0"/>
              </a:rPr>
              <a:t>co</a:t>
            </a:r>
            <a:r>
              <a:rPr kumimoji="0" lang="fr-FR" sz="1800" b="0" i="0" u="none" strike="noStrike" kern="1200" cap="none" spc="0" normalizeH="0" baseline="0" noProof="0" dirty="0" smtClean="0">
                <a:ln>
                  <a:noFill/>
                </a:ln>
                <a:solidFill>
                  <a:prstClr val="black"/>
                </a:solidFill>
                <a:effectLst/>
                <a:uLnTx/>
                <a:uFillTx/>
                <a:latin typeface="Arial" charset="0"/>
                <a:ea typeface="+mn-ea"/>
                <a:cs typeface="Arial" charset="0"/>
              </a:rPr>
              <a:t>-intervention</a:t>
            </a:r>
            <a:endParaRPr kumimoji="0" lang="fr-FR"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8" name="ZoneTexte 7"/>
          <p:cNvSpPr txBox="1"/>
          <p:nvPr/>
        </p:nvSpPr>
        <p:spPr>
          <a:xfrm>
            <a:off x="7236296" y="3501008"/>
            <a:ext cx="1656184" cy="923330"/>
          </a:xfrm>
          <a:prstGeom prst="rect">
            <a:avLst/>
          </a:prstGeom>
          <a:noFill/>
          <a:ln>
            <a:solidFill>
              <a:srgbClr val="FF0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Arial" charset="0"/>
                <a:ea typeface="+mn-ea"/>
                <a:cs typeface="Arial" charset="0"/>
              </a:rPr>
              <a:t>1H de consolidation en Français</a:t>
            </a:r>
            <a:endParaRPr kumimoji="0" lang="fr-FR"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9" name="Ellipse 8"/>
          <p:cNvSpPr/>
          <p:nvPr/>
        </p:nvSpPr>
        <p:spPr>
          <a:xfrm>
            <a:off x="3419872" y="5372345"/>
            <a:ext cx="1152128" cy="10801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1" name="Connecteur droit 10"/>
          <p:cNvCxnSpPr>
            <a:endCxn id="7" idx="1"/>
          </p:cNvCxnSpPr>
          <p:nvPr/>
        </p:nvCxnSpPr>
        <p:spPr>
          <a:xfrm flipV="1">
            <a:off x="4572000" y="2103181"/>
            <a:ext cx="2651649" cy="8568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V="1">
            <a:off x="4521861" y="4004193"/>
            <a:ext cx="2714435" cy="161021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a:endCxn id="5" idx="1"/>
          </p:cNvCxnSpPr>
          <p:nvPr/>
        </p:nvCxnSpPr>
        <p:spPr>
          <a:xfrm flipV="1">
            <a:off x="4584647" y="2960078"/>
            <a:ext cx="2651649" cy="13715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300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Numéro de diapositive"/>
          <p:cNvSpPr txBox="1">
            <a:spLocks noGrp="1"/>
          </p:cNvSpPr>
          <p:nvPr>
            <p:ph type="sldNum" sz="quarter" idx="2"/>
          </p:nvPr>
        </p:nvSpPr>
        <p:spPr>
          <a:xfrm>
            <a:off x="250825" y="6256337"/>
            <a:ext cx="231277"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
        <p:nvSpPr>
          <p:cNvPr id="69" name="Atelier de réflexion sur les nouveaux programmes  - activité world café - 1h20"/>
          <p:cNvSpPr txBox="1">
            <a:spLocks noGrp="1"/>
          </p:cNvSpPr>
          <p:nvPr>
            <p:ph type="title" idx="4294967295"/>
          </p:nvPr>
        </p:nvSpPr>
        <p:spPr>
          <a:prstGeom prst="rect">
            <a:avLst/>
          </a:prstGeom>
        </p:spPr>
        <p:txBody>
          <a:bodyPr/>
          <a:lstStyle/>
          <a:p>
            <a:pPr algn="just"/>
            <a:r>
              <a:rPr sz="2400" dirty="0"/>
              <a:t>Atelier de </a:t>
            </a:r>
            <a:r>
              <a:rPr sz="2400" dirty="0" err="1"/>
              <a:t>réflexion</a:t>
            </a:r>
            <a:r>
              <a:rPr sz="2400" dirty="0"/>
              <a:t> sur les nouveaux </a:t>
            </a:r>
            <a:r>
              <a:rPr sz="2400" dirty="0" err="1"/>
              <a:t>programmes</a:t>
            </a:r>
            <a:r>
              <a:rPr sz="2400" dirty="0"/>
              <a:t> </a:t>
            </a:r>
            <a:r>
              <a:rPr lang="fr-FR" sz="2400" dirty="0" smtClean="0"/>
              <a:t>–</a:t>
            </a:r>
            <a:r>
              <a:rPr sz="2400" dirty="0" smtClean="0"/>
              <a:t> </a:t>
            </a:r>
            <a:r>
              <a:rPr lang="fr-FR" sz="2400" dirty="0" smtClean="0"/>
              <a:t/>
            </a:r>
            <a:br>
              <a:rPr lang="fr-FR" sz="2400" dirty="0" smtClean="0"/>
            </a:br>
            <a:r>
              <a:rPr lang="fr-FR" sz="2400" dirty="0"/>
              <a:t>A</a:t>
            </a:r>
            <a:r>
              <a:rPr sz="2400" dirty="0" err="1" smtClean="0"/>
              <a:t>ctivité</a:t>
            </a:r>
            <a:r>
              <a:rPr sz="2400" dirty="0" smtClean="0"/>
              <a:t> </a:t>
            </a:r>
            <a:r>
              <a:rPr sz="2400" dirty="0"/>
              <a:t>world café - </a:t>
            </a:r>
            <a:r>
              <a:rPr sz="2400" dirty="0" smtClean="0"/>
              <a:t>1h</a:t>
            </a:r>
            <a:r>
              <a:rPr lang="fr-FR" sz="2400" dirty="0" smtClean="0"/>
              <a:t> d’échanges et 1h de retour collectif</a:t>
            </a:r>
            <a:endParaRPr sz="2400" dirty="0"/>
          </a:p>
        </p:txBody>
      </p:sp>
      <p:sp>
        <p:nvSpPr>
          <p:cNvPr id="71" name="Programmes HG CAP"/>
          <p:cNvSpPr txBox="1"/>
          <p:nvPr/>
        </p:nvSpPr>
        <p:spPr>
          <a:xfrm>
            <a:off x="366463" y="2610368"/>
            <a:ext cx="8413520" cy="707884"/>
          </a:xfrm>
          <a:prstGeom prst="rect">
            <a:avLst/>
          </a:prstGeom>
          <a:ln/>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1">
            <a:schemeClr val="dk1"/>
          </a:lnRef>
          <a:fillRef idx="3">
            <a:schemeClr val="dk1"/>
          </a:fillRef>
          <a:effectRef idx="2">
            <a:schemeClr val="dk1"/>
          </a:effectRef>
          <a:fontRef idx="minor">
            <a:schemeClr val="lt1"/>
          </a:fontRef>
        </p:style>
        <p:txBody>
          <a:bodyPr wrap="none" lIns="45719" tIns="45719" rIns="45719" bIns="45719" numCol="1" anchor="t">
            <a:spAutoFit/>
          </a:bodyPr>
          <a:lstStyle/>
          <a:p>
            <a:r>
              <a:rPr sz="4000" dirty="0" err="1"/>
              <a:t>Programmes</a:t>
            </a:r>
            <a:r>
              <a:rPr sz="4000" dirty="0"/>
              <a:t> </a:t>
            </a:r>
            <a:r>
              <a:rPr lang="fr-FR" sz="4000" dirty="0" smtClean="0"/>
              <a:t>FRA</a:t>
            </a:r>
            <a:r>
              <a:rPr sz="4000" dirty="0" smtClean="0"/>
              <a:t> CAP</a:t>
            </a:r>
            <a:r>
              <a:rPr lang="fr-FR" sz="4000" dirty="0" smtClean="0"/>
              <a:t> – BAC PRO</a:t>
            </a:r>
            <a:r>
              <a:rPr sz="4000" dirty="0" smtClean="0"/>
              <a:t> </a:t>
            </a:r>
            <a:endParaRPr sz="4000" dirty="0"/>
          </a:p>
        </p:txBody>
      </p:sp>
      <p:sp>
        <p:nvSpPr>
          <p:cNvPr id="73" name="Les traits saillants"/>
          <p:cNvSpPr txBox="1"/>
          <p:nvPr/>
        </p:nvSpPr>
        <p:spPr>
          <a:xfrm>
            <a:off x="388585" y="1832984"/>
            <a:ext cx="2671130" cy="400110"/>
          </a:xfrm>
          <a:prstGeom prst="rect">
            <a:avLst/>
          </a:prstGeom>
          <a:ln/>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1">
            <a:schemeClr val="dk1"/>
          </a:lnRef>
          <a:fillRef idx="3">
            <a:schemeClr val="dk1"/>
          </a:fillRef>
          <a:effectRef idx="2">
            <a:schemeClr val="dk1"/>
          </a:effectRef>
          <a:fontRef idx="minor">
            <a:schemeClr val="lt1"/>
          </a:fontRef>
        </p:style>
        <p:txBody>
          <a:bodyPr wrap="square" lIns="45719" rIns="45719">
            <a:spAutoFit/>
          </a:bodyPr>
          <a:lstStyle/>
          <a:p>
            <a:pPr algn="ctr"/>
            <a:r>
              <a:rPr sz="2000" dirty="0"/>
              <a:t>Les traits </a:t>
            </a:r>
            <a:r>
              <a:rPr sz="2000" dirty="0" err="1"/>
              <a:t>saillants</a:t>
            </a:r>
            <a:endParaRPr sz="2000" dirty="0"/>
          </a:p>
        </p:txBody>
      </p:sp>
      <p:sp>
        <p:nvSpPr>
          <p:cNvPr id="74" name="Les modifications…"/>
          <p:cNvSpPr txBox="1"/>
          <p:nvPr/>
        </p:nvSpPr>
        <p:spPr>
          <a:xfrm>
            <a:off x="4576693" y="1832984"/>
            <a:ext cx="4203290" cy="400110"/>
          </a:xfrm>
          <a:prstGeom prst="rect">
            <a:avLst/>
          </a:prstGeom>
          <a:ln/>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1">
            <a:schemeClr val="dk1"/>
          </a:lnRef>
          <a:fillRef idx="3">
            <a:schemeClr val="dk1"/>
          </a:fillRef>
          <a:effectRef idx="2">
            <a:schemeClr val="dk1"/>
          </a:effectRef>
          <a:fontRef idx="minor">
            <a:schemeClr val="lt1"/>
          </a:fontRef>
        </p:style>
        <p:txBody>
          <a:bodyPr wrap="square" lIns="45719" rIns="45719">
            <a:spAutoFit/>
          </a:bodyPr>
          <a:lstStyle/>
          <a:p>
            <a:pPr algn="ctr"/>
            <a:r>
              <a:rPr lang="fr-FR" sz="2000" dirty="0" smtClean="0"/>
              <a:t>Les liens avec la consolidation</a:t>
            </a:r>
            <a:endParaRPr sz="2000" dirty="0"/>
          </a:p>
        </p:txBody>
      </p:sp>
      <p:sp>
        <p:nvSpPr>
          <p:cNvPr id="76" name="Les points de faiblesse"/>
          <p:cNvSpPr txBox="1"/>
          <p:nvPr/>
        </p:nvSpPr>
        <p:spPr>
          <a:xfrm>
            <a:off x="1455496" y="4580989"/>
            <a:ext cx="2890684" cy="1015663"/>
          </a:xfrm>
          <a:prstGeom prst="rect">
            <a:avLst/>
          </a:prstGeom>
          <a:ln/>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1">
            <a:schemeClr val="dk1"/>
          </a:lnRef>
          <a:fillRef idx="3">
            <a:schemeClr val="dk1"/>
          </a:fillRef>
          <a:effectRef idx="2">
            <a:schemeClr val="dk1"/>
          </a:effectRef>
          <a:fontRef idx="minor">
            <a:schemeClr val="lt1"/>
          </a:fontRef>
        </p:style>
        <p:txBody>
          <a:bodyPr wrap="square" lIns="45719" rIns="45719">
            <a:spAutoFit/>
          </a:bodyPr>
          <a:lstStyle/>
          <a:p>
            <a:pPr algn="ctr"/>
            <a:r>
              <a:rPr sz="2000" dirty="0"/>
              <a:t>Les </a:t>
            </a:r>
            <a:r>
              <a:rPr lang="fr-FR" sz="2000" dirty="0" smtClean="0"/>
              <a:t>questions qu’ils soulèvent chez le  professeur</a:t>
            </a:r>
            <a:endParaRPr sz="2000" dirty="0"/>
          </a:p>
        </p:txBody>
      </p:sp>
      <p:sp>
        <p:nvSpPr>
          <p:cNvPr id="11" name="Les points forts"/>
          <p:cNvSpPr txBox="1"/>
          <p:nvPr/>
        </p:nvSpPr>
        <p:spPr>
          <a:xfrm>
            <a:off x="4689988" y="4580989"/>
            <a:ext cx="3539613" cy="646331"/>
          </a:xfrm>
          <a:prstGeom prst="rect">
            <a:avLst/>
          </a:prstGeom>
          <a:ln/>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1">
            <a:schemeClr val="dk1"/>
          </a:lnRef>
          <a:fillRef idx="3">
            <a:schemeClr val="dk1"/>
          </a:fillRef>
          <a:effectRef idx="2">
            <a:schemeClr val="dk1"/>
          </a:effectRef>
          <a:fontRef idx="minor">
            <a:schemeClr val="lt1"/>
          </a:fontRef>
        </p:style>
        <p:txBody>
          <a:bodyPr wrap="square" lIns="45719" rIns="45719">
            <a:spAutoFit/>
          </a:bodyPr>
          <a:lstStyle/>
          <a:p>
            <a:pPr algn="ctr"/>
            <a:r>
              <a:rPr lang="fr-FR" dirty="0" smtClean="0"/>
              <a:t>Quels changements de pratiques professionnelles induisent-ils ?</a:t>
            </a:r>
            <a:endParaRPr dirty="0"/>
          </a:p>
        </p:txBody>
      </p:sp>
      <p:sp>
        <p:nvSpPr>
          <p:cNvPr id="10" name="Les modifications…"/>
          <p:cNvSpPr txBox="1"/>
          <p:nvPr/>
        </p:nvSpPr>
        <p:spPr>
          <a:xfrm>
            <a:off x="366463" y="3802273"/>
            <a:ext cx="4203290" cy="400110"/>
          </a:xfrm>
          <a:prstGeom prst="rect">
            <a:avLst/>
          </a:prstGeom>
          <a:ln/>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1">
            <a:schemeClr val="dk1"/>
          </a:lnRef>
          <a:fillRef idx="3">
            <a:schemeClr val="dk1"/>
          </a:fillRef>
          <a:effectRef idx="2">
            <a:schemeClr val="dk1"/>
          </a:effectRef>
          <a:fontRef idx="minor">
            <a:schemeClr val="lt1"/>
          </a:fontRef>
        </p:style>
        <p:txBody>
          <a:bodyPr wrap="square" lIns="45719" rIns="45719">
            <a:spAutoFit/>
          </a:bodyPr>
          <a:lstStyle/>
          <a:p>
            <a:pPr algn="ctr"/>
            <a:r>
              <a:rPr lang="fr-FR" sz="2000" dirty="0" smtClean="0"/>
              <a:t>Le lien avec la </a:t>
            </a:r>
            <a:r>
              <a:rPr lang="fr-FR" sz="2000" dirty="0" err="1" smtClean="0"/>
              <a:t>co</a:t>
            </a:r>
            <a:r>
              <a:rPr lang="fr-FR" sz="2000" dirty="0" smtClean="0"/>
              <a:t>-intervention</a:t>
            </a:r>
            <a:endParaRPr sz="2000" dirty="0"/>
          </a:p>
        </p:txBody>
      </p:sp>
      <p:sp>
        <p:nvSpPr>
          <p:cNvPr id="12" name="Les modifications…"/>
          <p:cNvSpPr txBox="1"/>
          <p:nvPr/>
        </p:nvSpPr>
        <p:spPr>
          <a:xfrm>
            <a:off x="4689988" y="3803605"/>
            <a:ext cx="4203290" cy="400110"/>
          </a:xfrm>
          <a:prstGeom prst="rect">
            <a:avLst/>
          </a:prstGeom>
          <a:ln/>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1">
            <a:schemeClr val="dk1"/>
          </a:lnRef>
          <a:fillRef idx="3">
            <a:schemeClr val="dk1"/>
          </a:fillRef>
          <a:effectRef idx="2">
            <a:schemeClr val="dk1"/>
          </a:effectRef>
          <a:fontRef idx="minor">
            <a:schemeClr val="lt1"/>
          </a:fontRef>
        </p:style>
        <p:txBody>
          <a:bodyPr wrap="square" lIns="45719" rIns="45719">
            <a:spAutoFit/>
          </a:bodyPr>
          <a:lstStyle/>
          <a:p>
            <a:pPr algn="ctr"/>
            <a:r>
              <a:rPr lang="fr-FR" sz="2000" dirty="0" smtClean="0"/>
              <a:t>Le lien avec l’EMC</a:t>
            </a:r>
            <a:endParaRPr sz="2000"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Numéro de diapositive"/>
          <p:cNvSpPr txBox="1">
            <a:spLocks noGrp="1"/>
          </p:cNvSpPr>
          <p:nvPr>
            <p:ph type="sldNum" sz="quarter" idx="2"/>
          </p:nvPr>
        </p:nvSpPr>
        <p:spPr>
          <a:xfrm>
            <a:off x="179190" y="5904428"/>
            <a:ext cx="217151" cy="31339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600"/>
            </a:lvl1pPr>
          </a:lstStyle>
          <a:p>
            <a:fld id="{86CB4B4D-7CA3-9044-876B-883B54F8677D}" type="slidenum">
              <a:t>8</a:t>
            </a:fld>
            <a:endParaRPr/>
          </a:p>
        </p:txBody>
      </p:sp>
      <p:sp>
        <p:nvSpPr>
          <p:cNvPr id="79" name="Points de vigilance sur les programmes : HG"/>
          <p:cNvSpPr txBox="1">
            <a:spLocks noGrp="1"/>
          </p:cNvSpPr>
          <p:nvPr>
            <p:ph type="title" idx="4294967295"/>
          </p:nvPr>
        </p:nvSpPr>
        <p:spPr>
          <a:xfrm>
            <a:off x="471784" y="384175"/>
            <a:ext cx="8229601" cy="685575"/>
          </a:xfrm>
          <a:prstGeom prst="rect">
            <a:avLst/>
          </a:prstGeom>
        </p:spPr>
        <p:txBody>
          <a:bodyPr/>
          <a:lstStyle/>
          <a:p>
            <a:r>
              <a:rPr lang="fr-FR" dirty="0" smtClean="0"/>
              <a:t>Synthèse </a:t>
            </a:r>
            <a:r>
              <a:rPr dirty="0" smtClean="0"/>
              <a:t>sur </a:t>
            </a:r>
            <a:r>
              <a:rPr dirty="0"/>
              <a:t>les </a:t>
            </a:r>
            <a:r>
              <a:rPr dirty="0" err="1"/>
              <a:t>programmes</a:t>
            </a:r>
            <a:r>
              <a:rPr dirty="0"/>
              <a:t> </a:t>
            </a:r>
            <a:r>
              <a:rPr lang="fr-FR" dirty="0" smtClean="0"/>
              <a:t>de Français-Lettres</a:t>
            </a:r>
            <a:endParaRPr dirty="0"/>
          </a:p>
        </p:txBody>
      </p:sp>
      <p:sp>
        <p:nvSpPr>
          <p:cNvPr id="80" name="Rectangle"/>
          <p:cNvSpPr/>
          <p:nvPr/>
        </p:nvSpPr>
        <p:spPr>
          <a:xfrm>
            <a:off x="396341" y="1381853"/>
            <a:ext cx="8267517" cy="5017179"/>
          </a:xfrm>
          <a:prstGeom prst="rect">
            <a:avLst/>
          </a:prstGeom>
          <a:solidFill>
            <a:srgbClr val="FFFFFF"/>
          </a:solidFill>
          <a:ln w="25400">
            <a:solidFill>
              <a:schemeClr val="accent1"/>
            </a:solidFill>
          </a:ln>
        </p:spPr>
        <p:txBody>
          <a:bodyPr lIns="45719" rIns="45719"/>
          <a:lstStyle/>
          <a:p>
            <a:pPr algn="ctr">
              <a:defRPr sz="1600"/>
            </a:pPr>
            <a:endParaRPr/>
          </a:p>
        </p:txBody>
      </p:sp>
      <p:sp>
        <p:nvSpPr>
          <p:cNvPr id="81" name="Mise en avant des capacités disciplinaires"/>
          <p:cNvSpPr txBox="1"/>
          <p:nvPr/>
        </p:nvSpPr>
        <p:spPr>
          <a:xfrm>
            <a:off x="2563030" y="1308446"/>
            <a:ext cx="3977781" cy="584775"/>
          </a:xfrm>
          <a:prstGeom prst="rect">
            <a:avLst/>
          </a:prstGeom>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vl1pPr>
          </a:lstStyle>
          <a:p>
            <a:pPr algn="ctr"/>
            <a:r>
              <a:rPr dirty="0" err="1"/>
              <a:t>Mise</a:t>
            </a:r>
            <a:r>
              <a:rPr dirty="0"/>
              <a:t> </a:t>
            </a:r>
            <a:r>
              <a:rPr dirty="0" err="1"/>
              <a:t>en</a:t>
            </a:r>
            <a:r>
              <a:rPr dirty="0"/>
              <a:t> </a:t>
            </a:r>
            <a:r>
              <a:rPr dirty="0" err="1"/>
              <a:t>avant</a:t>
            </a:r>
            <a:r>
              <a:rPr dirty="0"/>
              <a:t> des </a:t>
            </a:r>
            <a:r>
              <a:rPr lang="fr-FR" dirty="0" smtClean="0"/>
              <a:t>finalités en préambule de manière similaire aux anciens programmes</a:t>
            </a:r>
            <a:endParaRPr dirty="0"/>
          </a:p>
        </p:txBody>
      </p:sp>
      <p:sp>
        <p:nvSpPr>
          <p:cNvPr id="82" name="notions/mots clefs"/>
          <p:cNvSpPr/>
          <p:nvPr/>
        </p:nvSpPr>
        <p:spPr>
          <a:xfrm>
            <a:off x="549517" y="2454152"/>
            <a:ext cx="2229197" cy="479493"/>
          </a:xfrm>
          <a:prstGeom prst="rect">
            <a:avLst/>
          </a:prstGeom>
          <a:solidFill>
            <a:srgbClr val="FFFFFF"/>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lvl1pPr algn="ctr">
              <a:defRPr sz="1600"/>
            </a:lvl1pPr>
          </a:lstStyle>
          <a:p>
            <a:r>
              <a:rPr lang="fr-FR" dirty="0" smtClean="0"/>
              <a:t>N</a:t>
            </a:r>
            <a:r>
              <a:rPr dirty="0" err="1" smtClean="0"/>
              <a:t>otion</a:t>
            </a:r>
            <a:r>
              <a:rPr lang="fr-FR" dirty="0" smtClean="0"/>
              <a:t>s </a:t>
            </a:r>
            <a:r>
              <a:rPr dirty="0" smtClean="0"/>
              <a:t>clefs</a:t>
            </a:r>
            <a:endParaRPr dirty="0"/>
          </a:p>
        </p:txBody>
      </p:sp>
      <p:sp>
        <p:nvSpPr>
          <p:cNvPr id="83" name="capacités travaillées"/>
          <p:cNvSpPr/>
          <p:nvPr/>
        </p:nvSpPr>
        <p:spPr>
          <a:xfrm>
            <a:off x="2884139" y="2441589"/>
            <a:ext cx="1863531" cy="479493"/>
          </a:xfrm>
          <a:prstGeom prst="rect">
            <a:avLst/>
          </a:prstGeom>
          <a:solidFill>
            <a:srgbClr val="FFFFFF"/>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lvl1pPr algn="ctr">
              <a:defRPr sz="1600"/>
            </a:lvl1pPr>
          </a:lstStyle>
          <a:p>
            <a:r>
              <a:rPr lang="fr-FR" dirty="0" smtClean="0"/>
              <a:t>Enjeux et visées</a:t>
            </a:r>
            <a:endParaRPr dirty="0"/>
          </a:p>
        </p:txBody>
      </p:sp>
      <p:sp>
        <p:nvSpPr>
          <p:cNvPr id="84" name="repères"/>
          <p:cNvSpPr/>
          <p:nvPr/>
        </p:nvSpPr>
        <p:spPr>
          <a:xfrm>
            <a:off x="4874088" y="2445795"/>
            <a:ext cx="1753609" cy="479493"/>
          </a:xfrm>
          <a:prstGeom prst="rect">
            <a:avLst/>
          </a:prstGeom>
          <a:solidFill>
            <a:srgbClr val="FFFFFF"/>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lvl1pPr algn="ctr">
              <a:defRPr sz="1600"/>
            </a:lvl1pPr>
          </a:lstStyle>
          <a:p>
            <a:r>
              <a:rPr lang="fr-FR" dirty="0" smtClean="0"/>
              <a:t>Références</a:t>
            </a:r>
            <a:endParaRPr dirty="0"/>
          </a:p>
        </p:txBody>
      </p:sp>
      <p:sp>
        <p:nvSpPr>
          <p:cNvPr id="85" name="thématique annuelle"/>
          <p:cNvSpPr txBox="1"/>
          <p:nvPr/>
        </p:nvSpPr>
        <p:spPr>
          <a:xfrm>
            <a:off x="632408" y="1793418"/>
            <a:ext cx="7853491"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600">
                <a:solidFill>
                  <a:schemeClr val="accent1">
                    <a:satOff val="-4409"/>
                    <a:lumOff val="-10509"/>
                  </a:schemeClr>
                </a:solidFill>
              </a:defRPr>
            </a:lvl1pPr>
          </a:lstStyle>
          <a:p>
            <a:r>
              <a:rPr lang="fr-FR" dirty="0" smtClean="0"/>
              <a:t>Objet d’étude comme élément « cœur »</a:t>
            </a:r>
            <a:endParaRPr dirty="0"/>
          </a:p>
        </p:txBody>
      </p:sp>
      <p:sp>
        <p:nvSpPr>
          <p:cNvPr id="87" name="Principes"/>
          <p:cNvSpPr txBox="1"/>
          <p:nvPr/>
        </p:nvSpPr>
        <p:spPr>
          <a:xfrm>
            <a:off x="705732" y="3039538"/>
            <a:ext cx="3792626" cy="345441"/>
          </a:xfrm>
          <a:prstGeom prst="rect">
            <a:avLst/>
          </a:prstGeom>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vl1pPr>
          </a:lstStyle>
          <a:p>
            <a:r>
              <a:t>Principes </a:t>
            </a:r>
          </a:p>
        </p:txBody>
      </p:sp>
      <p:sp>
        <p:nvSpPr>
          <p:cNvPr id="88" name="Points de vigilance"/>
          <p:cNvSpPr txBox="1"/>
          <p:nvPr/>
        </p:nvSpPr>
        <p:spPr>
          <a:xfrm>
            <a:off x="4689676" y="3033382"/>
            <a:ext cx="3792626" cy="345441"/>
          </a:xfrm>
          <a:prstGeom prst="rect">
            <a:avLst/>
          </a:prstGeom>
          <a:ln w="127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vl1pPr>
          </a:lstStyle>
          <a:p>
            <a:r>
              <a:t>Points de vigilance </a:t>
            </a:r>
          </a:p>
        </p:txBody>
      </p:sp>
      <p:sp>
        <p:nvSpPr>
          <p:cNvPr id="89" name="liberté pédagogique :…"/>
          <p:cNvSpPr txBox="1"/>
          <p:nvPr/>
        </p:nvSpPr>
        <p:spPr>
          <a:xfrm>
            <a:off x="614581" y="3456767"/>
            <a:ext cx="3805326" cy="31085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80473" indent="-180473">
              <a:buSzPct val="100000"/>
              <a:buChar char="-"/>
              <a:defRPr sz="1400"/>
            </a:pPr>
            <a:r>
              <a:rPr lang="fr-FR" dirty="0" err="1"/>
              <a:t>L</a:t>
            </a:r>
            <a:r>
              <a:rPr dirty="0" err="1" smtClean="0"/>
              <a:t>iberté</a:t>
            </a:r>
            <a:r>
              <a:rPr dirty="0" smtClean="0"/>
              <a:t> </a:t>
            </a:r>
            <a:r>
              <a:rPr dirty="0" err="1"/>
              <a:t>pédagogique</a:t>
            </a:r>
            <a:r>
              <a:rPr dirty="0"/>
              <a:t> : </a:t>
            </a:r>
          </a:p>
          <a:p>
            <a:pPr marL="561473" lvl="1" indent="-180473">
              <a:buSzPct val="100000"/>
              <a:buChar char="-"/>
              <a:defRPr sz="1400"/>
            </a:pPr>
            <a:r>
              <a:rPr dirty="0" err="1"/>
              <a:t>disparition</a:t>
            </a:r>
            <a:r>
              <a:rPr dirty="0"/>
              <a:t> des </a:t>
            </a:r>
            <a:r>
              <a:rPr lang="fr-FR" dirty="0" smtClean="0"/>
              <a:t>problématiques par objet d’étude</a:t>
            </a:r>
            <a:r>
              <a:rPr dirty="0" smtClean="0"/>
              <a:t> </a:t>
            </a:r>
            <a:endParaRPr lang="fr-FR" dirty="0" smtClean="0"/>
          </a:p>
          <a:p>
            <a:pPr marL="561473" lvl="1" indent="-180473">
              <a:buSzPct val="100000"/>
              <a:buChar char="-"/>
              <a:defRPr sz="1400"/>
            </a:pPr>
            <a:r>
              <a:rPr dirty="0" err="1" smtClean="0"/>
              <a:t>liberté</a:t>
            </a:r>
            <a:r>
              <a:rPr dirty="0" smtClean="0"/>
              <a:t> </a:t>
            </a:r>
            <a:r>
              <a:rPr dirty="0"/>
              <a:t>des </a:t>
            </a:r>
            <a:r>
              <a:rPr dirty="0" err="1"/>
              <a:t>démarches</a:t>
            </a:r>
            <a:r>
              <a:rPr dirty="0"/>
              <a:t> </a:t>
            </a:r>
            <a:endParaRPr lang="fr-FR" dirty="0" smtClean="0"/>
          </a:p>
          <a:p>
            <a:pPr marL="180473" indent="-180473">
              <a:buSzPct val="100000"/>
              <a:buChar char="-"/>
              <a:defRPr sz="1400"/>
            </a:pPr>
            <a:r>
              <a:rPr lang="fr-FR" dirty="0" err="1"/>
              <a:t>E</a:t>
            </a:r>
            <a:r>
              <a:rPr dirty="0" err="1" smtClean="0"/>
              <a:t>nseigner</a:t>
            </a:r>
            <a:r>
              <a:rPr dirty="0" smtClean="0"/>
              <a:t> </a:t>
            </a:r>
            <a:r>
              <a:rPr dirty="0"/>
              <a:t>les </a:t>
            </a:r>
            <a:r>
              <a:rPr dirty="0" err="1" smtClean="0"/>
              <a:t>démarches</a:t>
            </a:r>
            <a:r>
              <a:rPr lang="fr-FR" dirty="0" smtClean="0"/>
              <a:t> du dire, de l’écrire, du lire et surtout étudier et maîtriser la langue</a:t>
            </a:r>
          </a:p>
          <a:p>
            <a:pPr marL="180473" indent="-180473">
              <a:buSzPct val="100000"/>
              <a:buChar char="-"/>
              <a:defRPr sz="1400"/>
            </a:pPr>
            <a:r>
              <a:rPr lang="fr-FR" dirty="0" err="1"/>
              <a:t>C</a:t>
            </a:r>
            <a:r>
              <a:rPr dirty="0" err="1" smtClean="0"/>
              <a:t>apacités</a:t>
            </a:r>
            <a:r>
              <a:rPr dirty="0" smtClean="0"/>
              <a:t> </a:t>
            </a:r>
            <a:r>
              <a:rPr dirty="0" err="1"/>
              <a:t>obligatoires</a:t>
            </a:r>
            <a:r>
              <a:rPr dirty="0"/>
              <a:t> à </a:t>
            </a:r>
            <a:r>
              <a:rPr dirty="0" err="1"/>
              <a:t>travailler</a:t>
            </a:r>
            <a:r>
              <a:rPr dirty="0"/>
              <a:t> </a:t>
            </a:r>
            <a:r>
              <a:rPr dirty="0" err="1"/>
              <a:t>en</a:t>
            </a:r>
            <a:r>
              <a:rPr dirty="0"/>
              <a:t> </a:t>
            </a:r>
            <a:r>
              <a:rPr dirty="0" err="1"/>
              <a:t>contexte</a:t>
            </a:r>
            <a:endParaRPr dirty="0"/>
          </a:p>
          <a:p>
            <a:pPr marL="561473" lvl="1" indent="-180473">
              <a:buSzPct val="100000"/>
              <a:buChar char="-"/>
              <a:defRPr sz="1400"/>
            </a:pPr>
            <a:r>
              <a:rPr dirty="0" err="1"/>
              <a:t>pistes</a:t>
            </a:r>
            <a:r>
              <a:rPr dirty="0"/>
              <a:t> </a:t>
            </a:r>
            <a:r>
              <a:rPr dirty="0" err="1"/>
              <a:t>numériques</a:t>
            </a:r>
            <a:endParaRPr dirty="0"/>
          </a:p>
          <a:p>
            <a:pPr marL="561473" lvl="1" indent="-180473">
              <a:buSzPct val="100000"/>
              <a:buChar char="-"/>
              <a:defRPr sz="1400"/>
            </a:pPr>
            <a:r>
              <a:rPr dirty="0" err="1"/>
              <a:t>pratiques</a:t>
            </a:r>
            <a:r>
              <a:rPr dirty="0"/>
              <a:t> </a:t>
            </a:r>
            <a:r>
              <a:rPr dirty="0" err="1" smtClean="0"/>
              <a:t>collaboratives</a:t>
            </a:r>
            <a:r>
              <a:rPr lang="fr-FR" dirty="0" smtClean="0"/>
              <a:t> et transversales</a:t>
            </a:r>
          </a:p>
          <a:p>
            <a:pPr marL="561473" lvl="1" indent="-180473">
              <a:buSzPct val="100000"/>
              <a:buChar char="-"/>
              <a:defRPr sz="1400"/>
            </a:pPr>
            <a:r>
              <a:rPr lang="fr-FR" dirty="0"/>
              <a:t>l</a:t>
            </a:r>
            <a:r>
              <a:rPr lang="fr-FR" dirty="0" smtClean="0"/>
              <a:t>ien avec les autres dispositifs et enseignements</a:t>
            </a:r>
          </a:p>
          <a:p>
            <a:pPr marL="179388" lvl="1" indent="-179388">
              <a:buSzPct val="100000"/>
              <a:buChar char="-"/>
              <a:defRPr sz="1400"/>
            </a:pPr>
            <a:r>
              <a:rPr lang="fr-FR" dirty="0" smtClean="0"/>
              <a:t>Intégration des projets culturels dans toute programmation</a:t>
            </a:r>
          </a:p>
          <a:p>
            <a:pPr marL="179388" lvl="1" indent="-179388">
              <a:buSzPct val="100000"/>
              <a:buChar char="-"/>
              <a:defRPr sz="1400"/>
            </a:pPr>
            <a:r>
              <a:rPr lang="fr-FR" dirty="0" smtClean="0"/>
              <a:t>Continuité avec le cycle 4</a:t>
            </a:r>
          </a:p>
        </p:txBody>
      </p:sp>
      <p:sp>
        <p:nvSpPr>
          <p:cNvPr id="90" name="Texte"/>
          <p:cNvSpPr txBox="1"/>
          <p:nvPr/>
        </p:nvSpPr>
        <p:spPr>
          <a:xfrm>
            <a:off x="4669107" y="3603423"/>
            <a:ext cx="3783363" cy="574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a:pPr>
            <a:endParaRPr/>
          </a:p>
        </p:txBody>
      </p:sp>
      <p:sp>
        <p:nvSpPr>
          <p:cNvPr id="91" name="enseigner une histoire et une géographie incarnée, spatialisée…"/>
          <p:cNvSpPr txBox="1"/>
          <p:nvPr/>
        </p:nvSpPr>
        <p:spPr>
          <a:xfrm>
            <a:off x="4419907" y="3444747"/>
            <a:ext cx="4281477" cy="37548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285750" lvl="1" indent="-285750">
              <a:buSzPct val="100000"/>
              <a:buFontTx/>
              <a:buChar char="-"/>
              <a:defRPr sz="1400"/>
            </a:pPr>
            <a:r>
              <a:rPr lang="fr-FR" dirty="0" smtClean="0"/>
              <a:t>E</a:t>
            </a:r>
            <a:r>
              <a:rPr dirty="0" err="1" smtClean="0"/>
              <a:t>nseigner</a:t>
            </a:r>
            <a:r>
              <a:rPr dirty="0" smtClean="0"/>
              <a:t> </a:t>
            </a:r>
            <a:r>
              <a:rPr lang="fr-FR" dirty="0" smtClean="0"/>
              <a:t>littérature et langue</a:t>
            </a:r>
          </a:p>
          <a:p>
            <a:pPr marL="285750" lvl="1" indent="-285750">
              <a:buSzPct val="100000"/>
              <a:buFontTx/>
              <a:buChar char="-"/>
              <a:defRPr sz="1400"/>
            </a:pPr>
            <a:r>
              <a:rPr lang="fr-FR" dirty="0" smtClean="0"/>
              <a:t>Part des pratiques culturelles et artistiques</a:t>
            </a:r>
            <a:endParaRPr dirty="0"/>
          </a:p>
          <a:p>
            <a:pPr marL="193173" lvl="1" indent="-180473">
              <a:buSzPct val="100000"/>
              <a:buChar char="-"/>
              <a:defRPr sz="1400"/>
            </a:pPr>
            <a:r>
              <a:rPr lang="fr-FR" dirty="0" smtClean="0"/>
              <a:t>  D</a:t>
            </a:r>
            <a:r>
              <a:rPr dirty="0" err="1" smtClean="0"/>
              <a:t>iversifier</a:t>
            </a:r>
            <a:r>
              <a:rPr dirty="0" smtClean="0"/>
              <a:t> </a:t>
            </a:r>
            <a:r>
              <a:rPr dirty="0"/>
              <a:t>les </a:t>
            </a:r>
            <a:r>
              <a:rPr dirty="0" err="1"/>
              <a:t>démarches</a:t>
            </a:r>
            <a:r>
              <a:rPr dirty="0"/>
              <a:t> </a:t>
            </a:r>
          </a:p>
          <a:p>
            <a:pPr marL="193173" lvl="1" indent="-180473">
              <a:buSzPct val="100000"/>
              <a:buChar char="-"/>
              <a:defRPr sz="1400"/>
            </a:pPr>
            <a:r>
              <a:rPr lang="fr-FR" dirty="0" smtClean="0"/>
              <a:t>  La métacognition comme incontournable</a:t>
            </a:r>
            <a:endParaRPr dirty="0"/>
          </a:p>
          <a:p>
            <a:pPr marL="193173" lvl="1" indent="-180473">
              <a:buSzPct val="100000"/>
              <a:buChar char="-"/>
              <a:defRPr sz="1400"/>
            </a:pPr>
            <a:r>
              <a:rPr lang="fr-FR" dirty="0" smtClean="0"/>
              <a:t>  I</a:t>
            </a:r>
            <a:r>
              <a:rPr dirty="0" err="1" smtClean="0"/>
              <a:t>ntégrer</a:t>
            </a:r>
            <a:r>
              <a:rPr dirty="0" smtClean="0"/>
              <a:t> </a:t>
            </a:r>
            <a:r>
              <a:rPr dirty="0"/>
              <a:t>les </a:t>
            </a:r>
            <a:r>
              <a:rPr dirty="0" err="1"/>
              <a:t>capacités</a:t>
            </a:r>
            <a:r>
              <a:rPr dirty="0"/>
              <a:t> </a:t>
            </a:r>
            <a:r>
              <a:rPr dirty="0" err="1"/>
              <a:t>travaillées</a:t>
            </a:r>
            <a:r>
              <a:rPr dirty="0"/>
              <a:t> </a:t>
            </a:r>
            <a:r>
              <a:rPr dirty="0" err="1"/>
              <a:t>dans</a:t>
            </a:r>
            <a:r>
              <a:rPr dirty="0"/>
              <a:t> </a:t>
            </a:r>
            <a:r>
              <a:rPr dirty="0" err="1"/>
              <a:t>une</a:t>
            </a:r>
            <a:r>
              <a:rPr dirty="0"/>
              <a:t> </a:t>
            </a:r>
            <a:r>
              <a:rPr dirty="0" err="1"/>
              <a:t>séquence</a:t>
            </a:r>
            <a:r>
              <a:rPr dirty="0"/>
              <a:t> </a:t>
            </a:r>
            <a:r>
              <a:rPr dirty="0" err="1" smtClean="0"/>
              <a:t>problématisée</a:t>
            </a:r>
            <a:r>
              <a:rPr lang="fr-FR" dirty="0" smtClean="0"/>
              <a:t> et globalisée</a:t>
            </a:r>
            <a:endParaRPr dirty="0"/>
          </a:p>
          <a:p>
            <a:pPr marL="193173" lvl="1" indent="-180473">
              <a:buSzPct val="100000"/>
              <a:buChar char="-"/>
              <a:defRPr sz="1400"/>
            </a:pPr>
            <a:r>
              <a:rPr lang="fr-FR" dirty="0" smtClean="0"/>
              <a:t>  C</a:t>
            </a:r>
            <a:r>
              <a:rPr dirty="0" err="1" smtClean="0"/>
              <a:t>onduire</a:t>
            </a:r>
            <a:r>
              <a:rPr dirty="0" smtClean="0"/>
              <a:t> </a:t>
            </a:r>
            <a:r>
              <a:rPr dirty="0" err="1"/>
              <a:t>une</a:t>
            </a:r>
            <a:r>
              <a:rPr dirty="0"/>
              <a:t> </a:t>
            </a:r>
            <a:r>
              <a:rPr dirty="0" err="1"/>
              <a:t>pédagogie</a:t>
            </a:r>
            <a:r>
              <a:rPr dirty="0"/>
              <a:t> active : </a:t>
            </a:r>
            <a:r>
              <a:rPr dirty="0" err="1"/>
              <a:t>l’élève</a:t>
            </a:r>
            <a:r>
              <a:rPr dirty="0"/>
              <a:t> au travail </a:t>
            </a:r>
            <a:r>
              <a:rPr lang="fr-FR" dirty="0" smtClean="0"/>
              <a:t>et en production</a:t>
            </a:r>
          </a:p>
          <a:p>
            <a:pPr marL="193173" lvl="1" indent="-180473">
              <a:buSzPct val="100000"/>
              <a:buChar char="-"/>
              <a:defRPr sz="1400"/>
            </a:pPr>
            <a:r>
              <a:rPr lang="fr-FR" dirty="0" smtClean="0"/>
              <a:t>Travailler en synergie avec la consolidation et la </a:t>
            </a:r>
            <a:r>
              <a:rPr lang="fr-FR" dirty="0" err="1" smtClean="0"/>
              <a:t>co</a:t>
            </a:r>
            <a:r>
              <a:rPr lang="fr-FR" dirty="0" smtClean="0"/>
              <a:t>-intervention</a:t>
            </a:r>
          </a:p>
          <a:p>
            <a:pPr marL="193173" lvl="1" indent="-180473">
              <a:buSzPct val="100000"/>
              <a:buChar char="-"/>
              <a:defRPr sz="1400"/>
            </a:pPr>
            <a:r>
              <a:rPr lang="fr-FR" dirty="0" smtClean="0"/>
              <a:t>Part plus grande de l’oral et de la langue</a:t>
            </a:r>
          </a:p>
          <a:p>
            <a:pPr marL="193173" lvl="1" indent="-180473">
              <a:buSzPct val="100000"/>
              <a:buChar char="-"/>
              <a:defRPr sz="1400"/>
            </a:pPr>
            <a:r>
              <a:rPr lang="fr-FR" dirty="0" smtClean="0"/>
              <a:t>Importance rappelée de la littérature</a:t>
            </a:r>
          </a:p>
          <a:p>
            <a:pPr marL="193173" lvl="1" indent="-180473">
              <a:buSzPct val="100000"/>
              <a:buChar char="-"/>
              <a:defRPr sz="1400"/>
            </a:pPr>
            <a:r>
              <a:rPr lang="fr-FR" dirty="0" smtClean="0"/>
              <a:t>Mais aussi </a:t>
            </a:r>
            <a:r>
              <a:rPr lang="fr-FR" dirty="0"/>
              <a:t>f</a:t>
            </a:r>
            <a:r>
              <a:rPr lang="fr-FR" dirty="0" smtClean="0"/>
              <a:t>réquentation </a:t>
            </a:r>
            <a:r>
              <a:rPr lang="fr-FR" dirty="0"/>
              <a:t>de toutes les formes de discours, contemporains ou </a:t>
            </a:r>
            <a:r>
              <a:rPr lang="fr-FR" dirty="0" smtClean="0"/>
              <a:t>patrimoniaux</a:t>
            </a:r>
          </a:p>
          <a:p>
            <a:pPr marL="193173" lvl="1" indent="-180473">
              <a:buSzPct val="100000"/>
              <a:buChar char="-"/>
              <a:defRPr sz="1400"/>
            </a:pPr>
            <a:r>
              <a:rPr lang="fr-FR" dirty="0" smtClean="0"/>
              <a:t>Répartition des GT et OI imposée</a:t>
            </a:r>
          </a:p>
          <a:p>
            <a:pPr marL="193173" lvl="1" indent="-180473">
              <a:buSzPct val="100000"/>
              <a:buChar char="-"/>
              <a:defRPr sz="1400"/>
            </a:pPr>
            <a:r>
              <a:rPr lang="fr-FR" dirty="0" smtClean="0"/>
              <a:t>Compréhension, explication, interprétation</a:t>
            </a:r>
            <a:endParaRPr dirty="0"/>
          </a:p>
          <a:p>
            <a:pPr marL="193173" lvl="1" indent="-180473">
              <a:buSzPct val="100000"/>
              <a:buChar char="-"/>
              <a:defRPr sz="1400"/>
            </a:pPr>
            <a:endParaRPr dirty="0"/>
          </a:p>
        </p:txBody>
      </p:sp>
      <p:sp>
        <p:nvSpPr>
          <p:cNvPr id="92" name="deux thèmes en histoire, deux thèmes en géographie"/>
          <p:cNvSpPr txBox="1"/>
          <p:nvPr/>
        </p:nvSpPr>
        <p:spPr>
          <a:xfrm>
            <a:off x="632408" y="2051083"/>
            <a:ext cx="7853491"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600">
                <a:solidFill>
                  <a:schemeClr val="accent1">
                    <a:satOff val="-4409"/>
                    <a:lumOff val="-10509"/>
                  </a:schemeClr>
                </a:solidFill>
              </a:defRPr>
            </a:lvl1pPr>
          </a:lstStyle>
          <a:p>
            <a:r>
              <a:rPr lang="fr-FR" dirty="0" smtClean="0"/>
              <a:t>Trois en CAP sur le cycle – Trois en seconde sur une année avec des visées complémentaires</a:t>
            </a:r>
            <a:endParaRPr dirty="0"/>
          </a:p>
        </p:txBody>
      </p:sp>
      <p:sp>
        <p:nvSpPr>
          <p:cNvPr id="17" name="repères"/>
          <p:cNvSpPr/>
          <p:nvPr/>
        </p:nvSpPr>
        <p:spPr>
          <a:xfrm>
            <a:off x="6754225" y="2441588"/>
            <a:ext cx="1753609" cy="479493"/>
          </a:xfrm>
          <a:prstGeom prst="rect">
            <a:avLst/>
          </a:prstGeom>
          <a:solidFill>
            <a:srgbClr val="FFFFFF"/>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lvl1pPr algn="ctr">
              <a:defRPr sz="1600"/>
            </a:lvl1pPr>
          </a:lstStyle>
          <a:p>
            <a:r>
              <a:rPr lang="fr-FR" dirty="0" smtClean="0"/>
              <a:t>Corpus</a:t>
            </a:r>
            <a:endParaRPr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Numéro de diapositive"/>
          <p:cNvSpPr txBox="1">
            <a:spLocks noGrp="1"/>
          </p:cNvSpPr>
          <p:nvPr>
            <p:ph type="sldNum" sz="quarter" idx="2"/>
          </p:nvPr>
        </p:nvSpPr>
        <p:spPr>
          <a:xfrm>
            <a:off x="189936" y="5245589"/>
            <a:ext cx="231277" cy="3506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grpSp>
        <p:nvGrpSpPr>
          <p:cNvPr id="112" name="Groupe"/>
          <p:cNvGrpSpPr/>
          <p:nvPr/>
        </p:nvGrpSpPr>
        <p:grpSpPr>
          <a:xfrm>
            <a:off x="189639" y="0"/>
            <a:ext cx="8267128" cy="6189657"/>
            <a:chOff x="0" y="0"/>
            <a:chExt cx="8267126" cy="6189655"/>
          </a:xfrm>
        </p:grpSpPr>
        <p:sp>
          <p:nvSpPr>
            <p:cNvPr id="95" name="Rectangle"/>
            <p:cNvSpPr/>
            <p:nvPr/>
          </p:nvSpPr>
          <p:spPr>
            <a:xfrm>
              <a:off x="4318152" y="396508"/>
              <a:ext cx="3932301" cy="5775746"/>
            </a:xfrm>
            <a:prstGeom prst="rect">
              <a:avLst/>
            </a:prstGeom>
            <a:solidFill>
              <a:srgbClr val="FFFFFF"/>
            </a:solidFill>
            <a:ln w="25400" cap="flat">
              <a:solidFill>
                <a:schemeClr val="accent1"/>
              </a:solidFill>
              <a:prstDash val="solid"/>
              <a:round/>
            </a:ln>
            <a:effectLst/>
          </p:spPr>
          <p:txBody>
            <a:bodyPr wrap="square" lIns="45719" tIns="45719" rIns="45719" bIns="45719" numCol="1" anchor="t">
              <a:noAutofit/>
            </a:bodyPr>
            <a:lstStyle/>
            <a:p>
              <a:endParaRPr/>
            </a:p>
          </p:txBody>
        </p:sp>
        <p:sp>
          <p:nvSpPr>
            <p:cNvPr id="96" name="BAC PRO : seconde"/>
            <p:cNvSpPr txBox="1"/>
            <p:nvPr/>
          </p:nvSpPr>
          <p:spPr>
            <a:xfrm>
              <a:off x="5257848" y="510638"/>
              <a:ext cx="2052909" cy="370841"/>
            </a:xfrm>
            <a:prstGeom prst="rect">
              <a:avLst/>
            </a:prstGeom>
            <a:no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r>
                <a:t>BAC PRO : seconde</a:t>
              </a:r>
            </a:p>
          </p:txBody>
        </p:sp>
        <p:sp>
          <p:nvSpPr>
            <p:cNvPr id="100" name="G Production mondiale et circulation des personnes, des biens et des informations 21h"/>
            <p:cNvSpPr txBox="1"/>
            <p:nvPr/>
          </p:nvSpPr>
          <p:spPr>
            <a:xfrm>
              <a:off x="4301478" y="2911126"/>
              <a:ext cx="3965648" cy="707884"/>
            </a:xfrm>
            <a:prstGeom prst="rect">
              <a:avLst/>
            </a:prstGeom>
            <a:solidFill>
              <a:schemeClr val="accent3"/>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just"/>
              <a:r>
                <a:rPr lang="fr-FR" sz="2000" b="1" dirty="0" smtClean="0"/>
                <a:t>OE2 – S’informer, informer : les circuits de l’information</a:t>
              </a:r>
              <a:endParaRPr dirty="0"/>
            </a:p>
          </p:txBody>
        </p:sp>
        <p:sp>
          <p:nvSpPr>
            <p:cNvPr id="103" name="PARITÉ DISCIPLINAIRE ET PARITÉ THÉMATIQUE"/>
            <p:cNvSpPr txBox="1"/>
            <p:nvPr/>
          </p:nvSpPr>
          <p:spPr>
            <a:xfrm>
              <a:off x="0" y="0"/>
              <a:ext cx="8011581"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lstStyle>
            <a:p>
              <a:r>
                <a:rPr lang="fr-FR" dirty="0" smtClean="0"/>
                <a:t>PONTS ENTRE CAP ET BAC PRO</a:t>
              </a:r>
              <a:endParaRPr dirty="0"/>
            </a:p>
          </p:txBody>
        </p:sp>
        <p:sp>
          <p:nvSpPr>
            <p:cNvPr id="104" name="Rectangle"/>
            <p:cNvSpPr/>
            <p:nvPr/>
          </p:nvSpPr>
          <p:spPr>
            <a:xfrm>
              <a:off x="200966" y="413909"/>
              <a:ext cx="3932300" cy="5775746"/>
            </a:xfrm>
            <a:prstGeom prst="rect">
              <a:avLst/>
            </a:prstGeom>
            <a:solidFill>
              <a:srgbClr val="FFFFFF"/>
            </a:solidFill>
            <a:ln w="25400" cap="flat">
              <a:solidFill>
                <a:schemeClr val="accent1"/>
              </a:solidFill>
              <a:prstDash val="solid"/>
              <a:round/>
            </a:ln>
            <a:effectLst/>
          </p:spPr>
          <p:txBody>
            <a:bodyPr wrap="square" lIns="45719" tIns="45719" rIns="45719" bIns="45719" numCol="1" anchor="t">
              <a:noAutofit/>
            </a:bodyPr>
            <a:lstStyle/>
            <a:p>
              <a:endParaRPr/>
            </a:p>
          </p:txBody>
        </p:sp>
        <p:sp>
          <p:nvSpPr>
            <p:cNvPr id="105" name="H La France depuis 1789 : de l’affirmation démocratique à la construction européenne 20h50"/>
            <p:cNvSpPr txBox="1"/>
            <p:nvPr/>
          </p:nvSpPr>
          <p:spPr>
            <a:xfrm>
              <a:off x="188265" y="1273151"/>
              <a:ext cx="3945001" cy="707884"/>
            </a:xfrm>
            <a:prstGeom prst="rect">
              <a:avLst/>
            </a:prstGeom>
            <a:solidFill>
              <a:schemeClr val="accent5">
                <a:lumOff val="23235"/>
              </a:schemeClr>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just"/>
              <a:r>
                <a:rPr dirty="0"/>
                <a:t> </a:t>
              </a:r>
              <a:r>
                <a:rPr lang="fr-FR" sz="2000" b="1" dirty="0" smtClean="0"/>
                <a:t>OE1 – Se dire, s’affirmer, s’émanciper</a:t>
              </a:r>
              <a:endParaRPr sz="2000" b="1" dirty="0">
                <a:solidFill>
                  <a:schemeClr val="accent2"/>
                </a:solidFill>
              </a:endParaRPr>
            </a:p>
          </p:txBody>
        </p:sp>
        <p:sp>
          <p:nvSpPr>
            <p:cNvPr id="108" name="G Espaces, Transports, mobilités et tissus urbains 20h50"/>
            <p:cNvSpPr txBox="1"/>
            <p:nvPr/>
          </p:nvSpPr>
          <p:spPr>
            <a:xfrm>
              <a:off x="184292" y="2915632"/>
              <a:ext cx="3965648" cy="707884"/>
            </a:xfrm>
            <a:prstGeom prst="rect">
              <a:avLst/>
            </a:prstGeom>
            <a:solidFill>
              <a:schemeClr val="accent3"/>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just"/>
              <a:r>
                <a:rPr lang="fr-FR" sz="2000" b="1" dirty="0" smtClean="0"/>
                <a:t>OE2 – S’informer, informer, communiquer</a:t>
              </a:r>
              <a:endParaRPr dirty="0">
                <a:solidFill>
                  <a:schemeClr val="accent2"/>
                </a:solidFill>
              </a:endParaRPr>
            </a:p>
          </p:txBody>
        </p:sp>
        <p:sp>
          <p:nvSpPr>
            <p:cNvPr id="111" name="CAP : programme curriculaire"/>
            <p:cNvSpPr txBox="1"/>
            <p:nvPr/>
          </p:nvSpPr>
          <p:spPr>
            <a:xfrm>
              <a:off x="589923" y="510638"/>
              <a:ext cx="3154386" cy="370841"/>
            </a:xfrm>
            <a:prstGeom prst="rect">
              <a:avLst/>
            </a:prstGeom>
            <a:no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r>
                <a:rPr dirty="0"/>
                <a:t>CAP : </a:t>
              </a:r>
              <a:r>
                <a:rPr dirty="0" err="1"/>
                <a:t>programme</a:t>
              </a:r>
              <a:r>
                <a:rPr dirty="0"/>
                <a:t> </a:t>
              </a:r>
              <a:r>
                <a:rPr dirty="0" err="1"/>
                <a:t>curriculaire</a:t>
              </a:r>
              <a:endParaRPr dirty="0"/>
            </a:p>
          </p:txBody>
        </p:sp>
      </p:grpSp>
      <p:sp>
        <p:nvSpPr>
          <p:cNvPr id="21" name="G Espaces, Transports, mobilités et tissus urbains 20h50"/>
          <p:cNvSpPr txBox="1"/>
          <p:nvPr/>
        </p:nvSpPr>
        <p:spPr>
          <a:xfrm>
            <a:off x="357554" y="4667887"/>
            <a:ext cx="3965649" cy="400108"/>
          </a:xfrm>
          <a:prstGeom prst="rect">
            <a:avLst/>
          </a:prstGeom>
          <a:solidFill>
            <a:srgbClr val="FFFF00"/>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just"/>
            <a:r>
              <a:rPr lang="fr-FR" sz="2000" b="1" dirty="0" smtClean="0"/>
              <a:t>OE3 – Rêver, imaginer, créer</a:t>
            </a:r>
            <a:endParaRPr dirty="0">
              <a:solidFill>
                <a:schemeClr val="accent2"/>
              </a:solidFill>
            </a:endParaRPr>
          </a:p>
        </p:txBody>
      </p:sp>
      <p:sp>
        <p:nvSpPr>
          <p:cNvPr id="22" name="G Espaces, Transports, mobilités et tissus urbains 20h50"/>
          <p:cNvSpPr txBox="1"/>
          <p:nvPr/>
        </p:nvSpPr>
        <p:spPr>
          <a:xfrm>
            <a:off x="4491415" y="4657214"/>
            <a:ext cx="3965649" cy="707884"/>
          </a:xfrm>
          <a:prstGeom prst="rect">
            <a:avLst/>
          </a:prstGeom>
          <a:solidFill>
            <a:srgbClr val="FFFF00"/>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just"/>
            <a:r>
              <a:rPr lang="fr-FR" sz="2000" b="1" dirty="0" smtClean="0"/>
              <a:t>OE3 – Dire et se faire entendre : la parole, l’éloquence, le théâtre</a:t>
            </a:r>
            <a:endParaRPr dirty="0">
              <a:solidFill>
                <a:schemeClr val="accent2"/>
              </a:solidFill>
            </a:endParaRPr>
          </a:p>
        </p:txBody>
      </p:sp>
      <p:sp>
        <p:nvSpPr>
          <p:cNvPr id="23" name="H La France depuis 1789 : de l’affirmation démocratique à la construction européenne 20h50"/>
          <p:cNvSpPr txBox="1"/>
          <p:nvPr/>
        </p:nvSpPr>
        <p:spPr>
          <a:xfrm>
            <a:off x="4524169" y="1278231"/>
            <a:ext cx="3945002" cy="707884"/>
          </a:xfrm>
          <a:prstGeom prst="rect">
            <a:avLst/>
          </a:prstGeom>
          <a:solidFill>
            <a:schemeClr val="accent5">
              <a:lumOff val="23235"/>
            </a:schemeClr>
          </a:solidFill>
          <a:ln w="12700"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just"/>
            <a:r>
              <a:rPr lang="fr-FR" sz="2000" b="1" dirty="0" smtClean="0"/>
              <a:t>OE1 – Devenir soi : écritures autobiographiques</a:t>
            </a:r>
            <a:endParaRPr sz="2000" b="1" dirty="0">
              <a:solidFill>
                <a:schemeClr val="accent2"/>
              </a:solidFill>
            </a:endParaRPr>
          </a:p>
        </p:txBody>
      </p:sp>
      <p:sp>
        <p:nvSpPr>
          <p:cNvPr id="2" name="ZoneTexte 1"/>
          <p:cNvSpPr txBox="1"/>
          <p:nvPr/>
        </p:nvSpPr>
        <p:spPr>
          <a:xfrm>
            <a:off x="663677" y="2153265"/>
            <a:ext cx="3288891" cy="369330"/>
          </a:xfrm>
          <a:prstGeom prst="rect">
            <a:avLst/>
          </a:prstGeom>
          <a:no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1800" b="1" i="0" u="none" strike="noStrike" cap="none" spc="0" normalizeH="0" baseline="0" dirty="0" smtClean="0">
                <a:ln>
                  <a:noFill/>
                </a:ln>
                <a:solidFill>
                  <a:srgbClr val="000000"/>
                </a:solidFill>
                <a:effectLst/>
                <a:uFillTx/>
                <a:latin typeface="Calibri"/>
                <a:ea typeface="Calibri"/>
                <a:cs typeface="Calibri"/>
                <a:sym typeface="Calibri"/>
              </a:rPr>
              <a:t>1 GT + 1 OI ou PL</a:t>
            </a:r>
            <a:endParaRPr kumimoji="0" lang="fr-FR" sz="1800" b="1" i="0" u="none" strike="noStrike" cap="none" spc="0" normalizeH="0" baseline="0" dirty="0">
              <a:ln>
                <a:noFill/>
              </a:ln>
              <a:solidFill>
                <a:srgbClr val="000000"/>
              </a:solidFill>
              <a:effectLst/>
              <a:uFillTx/>
              <a:latin typeface="Calibri"/>
              <a:ea typeface="Calibri"/>
              <a:cs typeface="Calibri"/>
              <a:sym typeface="Calibri"/>
            </a:endParaRPr>
          </a:p>
        </p:txBody>
      </p:sp>
      <p:sp>
        <p:nvSpPr>
          <p:cNvPr id="25" name="ZoneTexte 24"/>
          <p:cNvSpPr txBox="1"/>
          <p:nvPr/>
        </p:nvSpPr>
        <p:spPr>
          <a:xfrm>
            <a:off x="4829496" y="2143942"/>
            <a:ext cx="3288891" cy="369330"/>
          </a:xfrm>
          <a:prstGeom prst="rect">
            <a:avLst/>
          </a:prstGeom>
          <a:no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1800" b="1" i="0" u="none" strike="noStrike" cap="none" spc="0" normalizeH="0" baseline="0" dirty="0" smtClean="0">
                <a:ln>
                  <a:noFill/>
                </a:ln>
                <a:solidFill>
                  <a:srgbClr val="000000"/>
                </a:solidFill>
                <a:effectLst/>
                <a:uFillTx/>
                <a:latin typeface="Calibri"/>
                <a:ea typeface="Calibri"/>
                <a:cs typeface="Calibri"/>
                <a:sym typeface="Calibri"/>
              </a:rPr>
              <a:t>1 GT + 1 OI ou PL</a:t>
            </a:r>
            <a:endParaRPr kumimoji="0" lang="fr-FR" sz="1800" b="1" i="0" u="none" strike="noStrike" cap="none" spc="0" normalizeH="0" baseline="0" dirty="0">
              <a:ln>
                <a:noFill/>
              </a:ln>
              <a:solidFill>
                <a:srgbClr val="000000"/>
              </a:solidFill>
              <a:effectLst/>
              <a:uFillTx/>
              <a:latin typeface="Calibri"/>
              <a:ea typeface="Calibri"/>
              <a:cs typeface="Calibri"/>
              <a:sym typeface="Calibri"/>
            </a:endParaRPr>
          </a:p>
        </p:txBody>
      </p:sp>
      <p:sp>
        <p:nvSpPr>
          <p:cNvPr id="26" name="ZoneTexte 25"/>
          <p:cNvSpPr txBox="1"/>
          <p:nvPr/>
        </p:nvSpPr>
        <p:spPr>
          <a:xfrm>
            <a:off x="712309" y="5259496"/>
            <a:ext cx="3288891" cy="369330"/>
          </a:xfrm>
          <a:prstGeom prst="rect">
            <a:avLst/>
          </a:prstGeom>
          <a:no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1800" b="1" i="0" u="none" strike="noStrike" cap="none" spc="0" normalizeH="0" baseline="0" dirty="0" smtClean="0">
                <a:ln>
                  <a:noFill/>
                </a:ln>
                <a:solidFill>
                  <a:srgbClr val="000000"/>
                </a:solidFill>
                <a:effectLst/>
                <a:uFillTx/>
                <a:latin typeface="Calibri"/>
                <a:ea typeface="Calibri"/>
                <a:cs typeface="Calibri"/>
                <a:sym typeface="Calibri"/>
              </a:rPr>
              <a:t>1 GT + 1 OI ou PL</a:t>
            </a:r>
            <a:endParaRPr kumimoji="0" lang="fr-FR" sz="1800" b="1" i="0" u="none" strike="noStrike" cap="none" spc="0" normalizeH="0" baseline="0" dirty="0">
              <a:ln>
                <a:noFill/>
              </a:ln>
              <a:solidFill>
                <a:srgbClr val="000000"/>
              </a:solidFill>
              <a:effectLst/>
              <a:uFillTx/>
              <a:latin typeface="Calibri"/>
              <a:ea typeface="Calibri"/>
              <a:cs typeface="Calibri"/>
              <a:sym typeface="Calibri"/>
            </a:endParaRPr>
          </a:p>
        </p:txBody>
      </p:sp>
      <p:sp>
        <p:nvSpPr>
          <p:cNvPr id="27" name="ZoneTexte 26"/>
          <p:cNvSpPr txBox="1"/>
          <p:nvPr/>
        </p:nvSpPr>
        <p:spPr>
          <a:xfrm>
            <a:off x="4852224" y="5614058"/>
            <a:ext cx="3288891" cy="369330"/>
          </a:xfrm>
          <a:prstGeom prst="rect">
            <a:avLst/>
          </a:prstGeom>
          <a:no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1800" b="1" i="0" u="none" strike="noStrike" cap="none" spc="0" normalizeH="0" baseline="0" dirty="0" smtClean="0">
                <a:ln>
                  <a:noFill/>
                </a:ln>
                <a:solidFill>
                  <a:srgbClr val="000000"/>
                </a:solidFill>
                <a:effectLst/>
                <a:uFillTx/>
                <a:latin typeface="Calibri"/>
                <a:ea typeface="Calibri"/>
                <a:cs typeface="Calibri"/>
                <a:sym typeface="Calibri"/>
              </a:rPr>
              <a:t>1 GT + 1 OI ou PL</a:t>
            </a:r>
            <a:endParaRPr kumimoji="0" lang="fr-FR" sz="1800" b="1" i="0" u="none" strike="noStrike" cap="none" spc="0" normalizeH="0" baseline="0" dirty="0">
              <a:ln>
                <a:noFill/>
              </a:ln>
              <a:solidFill>
                <a:srgbClr val="000000"/>
              </a:solidFill>
              <a:effectLst/>
              <a:uFillTx/>
              <a:latin typeface="Calibri"/>
              <a:ea typeface="Calibri"/>
              <a:cs typeface="Calibri"/>
              <a:sym typeface="Calibri"/>
            </a:endParaRPr>
          </a:p>
        </p:txBody>
      </p:sp>
      <p:sp>
        <p:nvSpPr>
          <p:cNvPr id="28" name="ZoneTexte 27"/>
          <p:cNvSpPr txBox="1"/>
          <p:nvPr/>
        </p:nvSpPr>
        <p:spPr>
          <a:xfrm>
            <a:off x="667217" y="3922391"/>
            <a:ext cx="3288891" cy="369330"/>
          </a:xfrm>
          <a:prstGeom prst="rect">
            <a:avLst/>
          </a:prstGeom>
          <a:no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1800" b="1" i="0" u="none" strike="noStrike" cap="none" spc="0" normalizeH="0" baseline="0" dirty="0" smtClean="0">
                <a:ln>
                  <a:noFill/>
                </a:ln>
                <a:solidFill>
                  <a:srgbClr val="000000"/>
                </a:solidFill>
                <a:effectLst/>
                <a:uFillTx/>
                <a:latin typeface="Calibri"/>
                <a:ea typeface="Calibri"/>
                <a:cs typeface="Calibri"/>
                <a:sym typeface="Calibri"/>
              </a:rPr>
              <a:t>1 GT</a:t>
            </a:r>
            <a:endParaRPr kumimoji="0" lang="fr-FR" sz="1800" b="1" i="0" u="none" strike="noStrike" cap="none" spc="0" normalizeH="0" baseline="0" dirty="0">
              <a:ln>
                <a:noFill/>
              </a:ln>
              <a:solidFill>
                <a:srgbClr val="000000"/>
              </a:solidFill>
              <a:effectLst/>
              <a:uFillTx/>
              <a:latin typeface="Calibri"/>
              <a:ea typeface="Calibri"/>
              <a:cs typeface="Calibri"/>
              <a:sym typeface="Calibri"/>
            </a:endParaRPr>
          </a:p>
        </p:txBody>
      </p:sp>
      <p:sp>
        <p:nvSpPr>
          <p:cNvPr id="29" name="ZoneTexte 28"/>
          <p:cNvSpPr txBox="1"/>
          <p:nvPr/>
        </p:nvSpPr>
        <p:spPr>
          <a:xfrm>
            <a:off x="4829495" y="3922391"/>
            <a:ext cx="3288891" cy="369330"/>
          </a:xfrm>
          <a:prstGeom prst="rect">
            <a:avLst/>
          </a:prstGeom>
          <a:no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1800" b="1" i="0" u="none" strike="noStrike" cap="none" spc="0" normalizeH="0" baseline="0" dirty="0" smtClean="0">
                <a:ln>
                  <a:noFill/>
                </a:ln>
                <a:solidFill>
                  <a:srgbClr val="000000"/>
                </a:solidFill>
                <a:effectLst/>
                <a:uFillTx/>
                <a:latin typeface="Calibri"/>
                <a:ea typeface="Calibri"/>
                <a:cs typeface="Calibri"/>
                <a:sym typeface="Calibri"/>
              </a:rPr>
              <a:t>1 GT</a:t>
            </a:r>
            <a:endParaRPr kumimoji="0" lang="fr-FR" sz="1800" b="1" i="0" u="none" strike="noStrike" cap="none" spc="0" normalizeH="0" baseline="0" dirty="0">
              <a:ln>
                <a:noFill/>
              </a:ln>
              <a:solidFill>
                <a:srgbClr val="000000"/>
              </a:solidFill>
              <a:effectLst/>
              <a:uFillTx/>
              <a:latin typeface="Calibri"/>
              <a:ea typeface="Calibri"/>
              <a:cs typeface="Calibri"/>
              <a:sym typeface="Calibri"/>
            </a:endParaRPr>
          </a:p>
        </p:txBody>
      </p:sp>
    </p:spTree>
  </p:cSld>
  <p:clrMapOvr>
    <a:masterClrMapping/>
  </p:clrMapOvr>
  <p:transition spd="med"/>
</p:sld>
</file>

<file path=ppt/theme/theme1.xml><?xml version="1.0" encoding="utf-8"?>
<a:theme xmlns:a="http://schemas.openxmlformats.org/drawingml/2006/main" name="2012_concertation_masque ppt">
  <a:themeElements>
    <a:clrScheme name="2012_concertation_masque pp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2012_concertation_masque ppt">
      <a:majorFont>
        <a:latin typeface="Helvetica"/>
        <a:ea typeface="Helvetica"/>
        <a:cs typeface="Helvetica"/>
      </a:majorFont>
      <a:minorFont>
        <a:latin typeface="Arial"/>
        <a:ea typeface="Arial"/>
        <a:cs typeface="Arial"/>
      </a:minorFont>
    </a:fontScheme>
    <a:fmtScheme name="2012_concertation_masque pp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0.xml><?xml version="1.0" encoding="utf-8"?>
<a:theme xmlns:a="http://schemas.openxmlformats.org/drawingml/2006/main" name="8_Thè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Thè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Thè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Blank">
  <a:themeElements>
    <a:clrScheme name="Office">
      <a:dk1>
        <a:sysClr val="windowText" lastClr="000000"/>
      </a:dk1>
      <a:lt1>
        <a:sysClr val="window" lastClr="FFFFFF"/>
      </a:lt1>
      <a:dk2>
        <a:srgbClr val="6E747A"/>
      </a:dk2>
      <a:lt2>
        <a:srgbClr val="E7E6E6"/>
      </a:lt2>
      <a:accent1>
        <a:srgbClr val="5B9BD5"/>
      </a:accent1>
      <a:accent2>
        <a:srgbClr val="ED7D31"/>
      </a:accent2>
      <a:accent3>
        <a:srgbClr val="A5A5A5"/>
      </a:accent3>
      <a:accent4>
        <a:srgbClr val="FFC000"/>
      </a:accent4>
      <a:accent5>
        <a:srgbClr val="4472C4"/>
      </a:accent5>
      <a:accent6>
        <a:srgbClr val="70AD47"/>
      </a:accent6>
      <a:hlink>
        <a:srgbClr val="085296"/>
      </a:hlink>
      <a:folHlink>
        <a:srgbClr val="9933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012_concertation_masque ppt">
  <a:themeElements>
    <a:clrScheme name="2012_concertation_masque pp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2012_concertation_masque ppt">
      <a:majorFont>
        <a:latin typeface="Helvetica"/>
        <a:ea typeface="Helvetica"/>
        <a:cs typeface="Helvetica"/>
      </a:majorFont>
      <a:minorFont>
        <a:latin typeface="Arial"/>
        <a:ea typeface="Arial"/>
        <a:cs typeface="Arial"/>
      </a:minorFont>
    </a:fontScheme>
    <a:fmtScheme name="2012_concertation_masque pp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hè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è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hè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Thè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Thè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Thè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Thè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Thè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2047</Words>
  <Application>Microsoft Office PowerPoint</Application>
  <PresentationFormat>Affichage à l'écran (4:3)</PresentationFormat>
  <Paragraphs>259</Paragraphs>
  <Slides>23</Slides>
  <Notes>2</Notes>
  <HiddenSlides>0</HiddenSlides>
  <MMClips>0</MMClips>
  <ScaleCrop>false</ScaleCrop>
  <HeadingPairs>
    <vt:vector size="6" baseType="variant">
      <vt:variant>
        <vt:lpstr>Polices utilisées</vt:lpstr>
      </vt:variant>
      <vt:variant>
        <vt:i4>6</vt:i4>
      </vt:variant>
      <vt:variant>
        <vt:lpstr>Thème</vt:lpstr>
      </vt:variant>
      <vt:variant>
        <vt:i4>13</vt:i4>
      </vt:variant>
      <vt:variant>
        <vt:lpstr>Titres des diapositives</vt:lpstr>
      </vt:variant>
      <vt:variant>
        <vt:i4>23</vt:i4>
      </vt:variant>
    </vt:vector>
  </HeadingPairs>
  <TitlesOfParts>
    <vt:vector size="42" baseType="lpstr">
      <vt:lpstr>Arial</vt:lpstr>
      <vt:lpstr>Arial Black</vt:lpstr>
      <vt:lpstr>Arial Italic</vt:lpstr>
      <vt:lpstr>Calibri</vt:lpstr>
      <vt:lpstr>Helvetica Neue</vt:lpstr>
      <vt:lpstr>Wingdings</vt:lpstr>
      <vt:lpstr>2012_concertation_masque ppt</vt:lpstr>
      <vt:lpstr>Thème1</vt:lpstr>
      <vt:lpstr>1_Thème1</vt:lpstr>
      <vt:lpstr>2_Thème1</vt:lpstr>
      <vt:lpstr>3_Thème1</vt:lpstr>
      <vt:lpstr>4_Thème1</vt:lpstr>
      <vt:lpstr>5_Thème1</vt:lpstr>
      <vt:lpstr>6_Thème1</vt:lpstr>
      <vt:lpstr>7_Thème1</vt:lpstr>
      <vt:lpstr>8_Thème1</vt:lpstr>
      <vt:lpstr>9_Thème1</vt:lpstr>
      <vt:lpstr>10_Thème1</vt:lpstr>
      <vt:lpstr>Blank</vt:lpstr>
      <vt:lpstr>Programmes de Français - 2019</vt:lpstr>
      <vt:lpstr>Journée de réflexion collégiale sur les nouveaux programmes de CAP et du Bac Pro </vt:lpstr>
      <vt:lpstr>ENJEUX</vt:lpstr>
      <vt:lpstr>Horaires disciplinaires CAP</vt:lpstr>
      <vt:lpstr>Horaires disciplinaires bac pro</vt:lpstr>
      <vt:lpstr>Horaires, dispositifs et programmes : l’exemple du CAP</vt:lpstr>
      <vt:lpstr>Atelier de réflexion sur les nouveaux programmes –  Activité world café - 1h d’échanges et 1h de retour collectif</vt:lpstr>
      <vt:lpstr>Synthèse sur les programmes de Français-Lettres</vt:lpstr>
      <vt:lpstr>Présentation PowerPoint</vt:lpstr>
      <vt:lpstr>PENSER L’ARTICULATION DE chaque discipline DANS UN CONTEXTE MULTIDIMENSIONNEL et SYNERGIQUE</vt:lpstr>
      <vt:lpstr>Un exemple d’objet d’étude de CAP décliné en quatre entrées : Se dire, s’affirmer, s’émanciper</vt:lpstr>
      <vt:lpstr>Priorité à la langue</vt:lpstr>
      <vt:lpstr>La terminologie grammaticale du collège comme point de départ </vt:lpstr>
      <vt:lpstr>L’étude et l’acquisition du vocabulaire</vt:lpstr>
      <vt:lpstr>Orthographe en reprise et en situation</vt:lpstr>
      <vt:lpstr>Oral en réception/oral en production</vt:lpstr>
      <vt:lpstr>Exemples d’activités orales en seconde</vt:lpstr>
      <vt:lpstr>La réitération comme démarche pédagogique</vt:lpstr>
      <vt:lpstr>Dire le métier</vt:lpstr>
      <vt:lpstr>Lire le métier</vt:lpstr>
      <vt:lpstr>Ecrire le métier</vt:lpstr>
      <vt:lpstr>SYNERGIES POSSIBLES</vt:lpstr>
      <vt:lpstr>L’enjeu culturel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Groupe ressource Lettres</dc:title>
  <dc:creator>Bruno Girard</dc:creator>
  <cp:lastModifiedBy>Bruno Girard</cp:lastModifiedBy>
  <cp:revision>31</cp:revision>
  <dcterms:modified xsi:type="dcterms:W3CDTF">2019-09-29T17:18:12Z</dcterms:modified>
</cp:coreProperties>
</file>