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82" r:id="rId2"/>
    <p:sldId id="277" r:id="rId3"/>
    <p:sldId id="283" r:id="rId4"/>
    <p:sldId id="284" r:id="rId5"/>
    <p:sldId id="285" r:id="rId6"/>
    <p:sldId id="259" r:id="rId7"/>
    <p:sldId id="258" r:id="rId8"/>
    <p:sldId id="278" r:id="rId9"/>
    <p:sldId id="289" r:id="rId10"/>
    <p:sldId id="290" r:id="rId11"/>
    <p:sldId id="261" r:id="rId12"/>
    <p:sldId id="291" r:id="rId13"/>
    <p:sldId id="292" r:id="rId14"/>
    <p:sldId id="293" r:id="rId15"/>
    <p:sldId id="295" r:id="rId16"/>
    <p:sldId id="297" r:id="rId17"/>
    <p:sldId id="265" r:id="rId18"/>
    <p:sldId id="298" r:id="rId19"/>
    <p:sldId id="299" r:id="rId20"/>
    <p:sldId id="300" r:id="rId21"/>
    <p:sldId id="307" r:id="rId22"/>
    <p:sldId id="308" r:id="rId23"/>
    <p:sldId id="309" r:id="rId24"/>
    <p:sldId id="310" r:id="rId25"/>
    <p:sldId id="263" r:id="rId26"/>
    <p:sldId id="304" r:id="rId27"/>
    <p:sldId id="311" r:id="rId28"/>
    <p:sldId id="306" r:id="rId29"/>
    <p:sldId id="272" r:id="rId30"/>
    <p:sldId id="287" r:id="rId31"/>
    <p:sldId id="305" r:id="rId32"/>
    <p:sldId id="313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00"/>
    <a:srgbClr val="FF6600"/>
    <a:srgbClr val="66FF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998C7-6CAC-4DA8-82F0-371208EFC1F2}" type="doc">
      <dgm:prSet loTypeId="urn:microsoft.com/office/officeart/2005/8/layout/chart3" loCatId="cycle" qsTypeId="urn:microsoft.com/office/officeart/2005/8/quickstyle/3d2" qsCatId="3D" csTypeId="urn:microsoft.com/office/officeart/2005/8/colors/accent2_3" csCatId="accent2" phldr="1"/>
      <dgm:spPr/>
    </dgm:pt>
    <dgm:pt modelId="{40F89EDA-EF8E-4179-83D8-09F5903D1584}">
      <dgm:prSet phldrT="[Texte]" custT="1"/>
      <dgm:spPr/>
      <dgm:t>
        <a:bodyPr/>
        <a:lstStyle/>
        <a:p>
          <a:r>
            <a:rPr lang="fr-FR" sz="1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rPr>
            <a:t>Les 4 dimensions de la culture morale </a:t>
          </a:r>
          <a:endParaRPr lang="fr-FR" sz="18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29E9DEAC-1FC1-4028-87CB-8D637C30F37E}" type="parTrans" cxnId="{1737C22C-02CB-4945-926B-5CB31A944944}">
      <dgm:prSet/>
      <dgm:spPr/>
      <dgm:t>
        <a:bodyPr/>
        <a:lstStyle/>
        <a:p>
          <a:endParaRPr lang="fr-FR"/>
        </a:p>
      </dgm:t>
    </dgm:pt>
    <dgm:pt modelId="{B309A722-A1AF-4FA9-BD30-C6B8C8395CFD}" type="sibTrans" cxnId="{1737C22C-02CB-4945-926B-5CB31A944944}">
      <dgm:prSet/>
      <dgm:spPr/>
      <dgm:t>
        <a:bodyPr/>
        <a:lstStyle/>
        <a:p>
          <a:endParaRPr lang="fr-FR"/>
        </a:p>
      </dgm:t>
    </dgm:pt>
    <dgm:pt modelId="{B418CBF5-E2FF-4F36-9B75-18A1095F24E1}">
      <dgm:prSet phldrT="[Texte]" custT="1"/>
      <dgm:spPr/>
      <dgm:t>
        <a:bodyPr/>
        <a:lstStyle/>
        <a:p>
          <a:r>
            <a:rPr lang="fr-FR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Les 4  compétences </a:t>
          </a:r>
          <a:endParaRPr lang="fr-FR" sz="18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53B84B08-F89A-4C91-B359-1A89F497F857}" type="parTrans" cxnId="{0CA2A1DE-0378-49C2-AA86-85E6FA355D03}">
      <dgm:prSet/>
      <dgm:spPr/>
      <dgm:t>
        <a:bodyPr/>
        <a:lstStyle/>
        <a:p>
          <a:endParaRPr lang="fr-FR"/>
        </a:p>
      </dgm:t>
    </dgm:pt>
    <dgm:pt modelId="{1A3A1B0B-D517-4387-A7DC-1FAD6B263730}" type="sibTrans" cxnId="{0CA2A1DE-0378-49C2-AA86-85E6FA355D03}">
      <dgm:prSet/>
      <dgm:spPr/>
      <dgm:t>
        <a:bodyPr/>
        <a:lstStyle/>
        <a:p>
          <a:endParaRPr lang="fr-FR"/>
        </a:p>
      </dgm:t>
    </dgm:pt>
    <dgm:pt modelId="{DCC95BE3-1BB5-40A9-912F-72DAF470ED6C}">
      <dgm:prSet phldrT="[Texte]" custT="1"/>
      <dgm:spPr/>
      <dgm:t>
        <a:bodyPr/>
        <a:lstStyle/>
        <a:p>
          <a:r>
            <a:rPr lang="fr-FR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Les connaissances </a:t>
          </a:r>
          <a:endParaRPr lang="fr-FR" sz="1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7F7E08E8-6470-4CEA-A0BB-05890B664CE2}" type="parTrans" cxnId="{39797181-6BAA-4E3D-AC4D-66058541F8F8}">
      <dgm:prSet/>
      <dgm:spPr/>
      <dgm:t>
        <a:bodyPr/>
        <a:lstStyle/>
        <a:p>
          <a:endParaRPr lang="fr-FR"/>
        </a:p>
      </dgm:t>
    </dgm:pt>
    <dgm:pt modelId="{DB282335-3B7E-428A-88A6-0B531806AC7D}" type="sibTrans" cxnId="{39797181-6BAA-4E3D-AC4D-66058541F8F8}">
      <dgm:prSet/>
      <dgm:spPr/>
      <dgm:t>
        <a:bodyPr/>
        <a:lstStyle/>
        <a:p>
          <a:endParaRPr lang="fr-FR"/>
        </a:p>
      </dgm:t>
    </dgm:pt>
    <dgm:pt modelId="{BA110F3E-066A-4CE3-B435-396B79753F1C}" type="pres">
      <dgm:prSet presAssocID="{BD4998C7-6CAC-4DA8-82F0-371208EFC1F2}" presName="compositeShape" presStyleCnt="0">
        <dgm:presLayoutVars>
          <dgm:chMax val="7"/>
          <dgm:dir/>
          <dgm:resizeHandles val="exact"/>
        </dgm:presLayoutVars>
      </dgm:prSet>
      <dgm:spPr/>
    </dgm:pt>
    <dgm:pt modelId="{10AA174A-EB3C-4B8E-B2D1-9C147CC7FD37}" type="pres">
      <dgm:prSet presAssocID="{BD4998C7-6CAC-4DA8-82F0-371208EFC1F2}" presName="wedge1" presStyleLbl="node1" presStyleIdx="0" presStyleCnt="3"/>
      <dgm:spPr/>
      <dgm:t>
        <a:bodyPr/>
        <a:lstStyle/>
        <a:p>
          <a:endParaRPr lang="fr-FR"/>
        </a:p>
      </dgm:t>
    </dgm:pt>
    <dgm:pt modelId="{E7195B41-357B-4593-8233-0BD9F6ACECC9}" type="pres">
      <dgm:prSet presAssocID="{BD4998C7-6CAC-4DA8-82F0-371208EFC1F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0874D4-6C78-4057-8073-A22F08C4E575}" type="pres">
      <dgm:prSet presAssocID="{BD4998C7-6CAC-4DA8-82F0-371208EFC1F2}" presName="wedge2" presStyleLbl="node1" presStyleIdx="1" presStyleCnt="3"/>
      <dgm:spPr/>
      <dgm:t>
        <a:bodyPr/>
        <a:lstStyle/>
        <a:p>
          <a:endParaRPr lang="fr-FR"/>
        </a:p>
      </dgm:t>
    </dgm:pt>
    <dgm:pt modelId="{5825224A-1145-4236-B9FF-F889E16D85A5}" type="pres">
      <dgm:prSet presAssocID="{BD4998C7-6CAC-4DA8-82F0-371208EFC1F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6D7DF-E773-4206-80A4-70F982E30422}" type="pres">
      <dgm:prSet presAssocID="{BD4998C7-6CAC-4DA8-82F0-371208EFC1F2}" presName="wedge3" presStyleLbl="node1" presStyleIdx="2" presStyleCnt="3"/>
      <dgm:spPr/>
      <dgm:t>
        <a:bodyPr/>
        <a:lstStyle/>
        <a:p>
          <a:endParaRPr lang="fr-FR"/>
        </a:p>
      </dgm:t>
    </dgm:pt>
    <dgm:pt modelId="{C95B5EF2-8EB2-4779-A5D3-005B31889D20}" type="pres">
      <dgm:prSet presAssocID="{BD4998C7-6CAC-4DA8-82F0-371208EFC1F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CB9239E-0F62-4299-8151-559436643E94}" type="presOf" srcId="{DCC95BE3-1BB5-40A9-912F-72DAF470ED6C}" destId="{C95B5EF2-8EB2-4779-A5D3-005B31889D20}" srcOrd="1" destOrd="0" presId="urn:microsoft.com/office/officeart/2005/8/layout/chart3"/>
    <dgm:cxn modelId="{4DC522A2-E9E8-454C-B5EC-7B3E1B447E45}" type="presOf" srcId="{B418CBF5-E2FF-4F36-9B75-18A1095F24E1}" destId="{7C0874D4-6C78-4057-8073-A22F08C4E575}" srcOrd="0" destOrd="0" presId="urn:microsoft.com/office/officeart/2005/8/layout/chart3"/>
    <dgm:cxn modelId="{7851F8EF-82B7-4610-8780-7D906BB52D89}" type="presOf" srcId="{DCC95BE3-1BB5-40A9-912F-72DAF470ED6C}" destId="{38F6D7DF-E773-4206-80A4-70F982E30422}" srcOrd="0" destOrd="0" presId="urn:microsoft.com/office/officeart/2005/8/layout/chart3"/>
    <dgm:cxn modelId="{39797181-6BAA-4E3D-AC4D-66058541F8F8}" srcId="{BD4998C7-6CAC-4DA8-82F0-371208EFC1F2}" destId="{DCC95BE3-1BB5-40A9-912F-72DAF470ED6C}" srcOrd="2" destOrd="0" parTransId="{7F7E08E8-6470-4CEA-A0BB-05890B664CE2}" sibTransId="{DB282335-3B7E-428A-88A6-0B531806AC7D}"/>
    <dgm:cxn modelId="{90A72A1B-1654-4187-B0BA-8F238B11DB12}" type="presOf" srcId="{BD4998C7-6CAC-4DA8-82F0-371208EFC1F2}" destId="{BA110F3E-066A-4CE3-B435-396B79753F1C}" srcOrd="0" destOrd="0" presId="urn:microsoft.com/office/officeart/2005/8/layout/chart3"/>
    <dgm:cxn modelId="{81D6EC17-B1BD-433C-B9C4-4BF7B5D3C2A4}" type="presOf" srcId="{40F89EDA-EF8E-4179-83D8-09F5903D1584}" destId="{10AA174A-EB3C-4B8E-B2D1-9C147CC7FD37}" srcOrd="0" destOrd="0" presId="urn:microsoft.com/office/officeart/2005/8/layout/chart3"/>
    <dgm:cxn modelId="{0CA2A1DE-0378-49C2-AA86-85E6FA355D03}" srcId="{BD4998C7-6CAC-4DA8-82F0-371208EFC1F2}" destId="{B418CBF5-E2FF-4F36-9B75-18A1095F24E1}" srcOrd="1" destOrd="0" parTransId="{53B84B08-F89A-4C91-B359-1A89F497F857}" sibTransId="{1A3A1B0B-D517-4387-A7DC-1FAD6B263730}"/>
    <dgm:cxn modelId="{2845E3B5-5246-4101-99E0-661E57EF27D6}" type="presOf" srcId="{40F89EDA-EF8E-4179-83D8-09F5903D1584}" destId="{E7195B41-357B-4593-8233-0BD9F6ACECC9}" srcOrd="1" destOrd="0" presId="urn:microsoft.com/office/officeart/2005/8/layout/chart3"/>
    <dgm:cxn modelId="{1737C22C-02CB-4945-926B-5CB31A944944}" srcId="{BD4998C7-6CAC-4DA8-82F0-371208EFC1F2}" destId="{40F89EDA-EF8E-4179-83D8-09F5903D1584}" srcOrd="0" destOrd="0" parTransId="{29E9DEAC-1FC1-4028-87CB-8D637C30F37E}" sibTransId="{B309A722-A1AF-4FA9-BD30-C6B8C8395CFD}"/>
    <dgm:cxn modelId="{63D13105-A995-478C-814B-31EE79526787}" type="presOf" srcId="{B418CBF5-E2FF-4F36-9B75-18A1095F24E1}" destId="{5825224A-1145-4236-B9FF-F889E16D85A5}" srcOrd="1" destOrd="0" presId="urn:microsoft.com/office/officeart/2005/8/layout/chart3"/>
    <dgm:cxn modelId="{ACB421D6-0261-4A77-AAC5-BFE264FDC583}" type="presParOf" srcId="{BA110F3E-066A-4CE3-B435-396B79753F1C}" destId="{10AA174A-EB3C-4B8E-B2D1-9C147CC7FD37}" srcOrd="0" destOrd="0" presId="urn:microsoft.com/office/officeart/2005/8/layout/chart3"/>
    <dgm:cxn modelId="{40DB7E16-C17F-49BA-8242-1C3ED1F42FE2}" type="presParOf" srcId="{BA110F3E-066A-4CE3-B435-396B79753F1C}" destId="{E7195B41-357B-4593-8233-0BD9F6ACECC9}" srcOrd="1" destOrd="0" presId="urn:microsoft.com/office/officeart/2005/8/layout/chart3"/>
    <dgm:cxn modelId="{1DF8A3E0-5619-44CB-92EC-D57ABA78C46A}" type="presParOf" srcId="{BA110F3E-066A-4CE3-B435-396B79753F1C}" destId="{7C0874D4-6C78-4057-8073-A22F08C4E575}" srcOrd="2" destOrd="0" presId="urn:microsoft.com/office/officeart/2005/8/layout/chart3"/>
    <dgm:cxn modelId="{E2310D8A-2F0C-4C17-8508-9B7F262DCBDC}" type="presParOf" srcId="{BA110F3E-066A-4CE3-B435-396B79753F1C}" destId="{5825224A-1145-4236-B9FF-F889E16D85A5}" srcOrd="3" destOrd="0" presId="urn:microsoft.com/office/officeart/2005/8/layout/chart3"/>
    <dgm:cxn modelId="{16703E86-5822-4166-BBF0-9CEE6641112C}" type="presParOf" srcId="{BA110F3E-066A-4CE3-B435-396B79753F1C}" destId="{38F6D7DF-E773-4206-80A4-70F982E30422}" srcOrd="4" destOrd="0" presId="urn:microsoft.com/office/officeart/2005/8/layout/chart3"/>
    <dgm:cxn modelId="{803D8C03-8A7B-42D3-A468-64B7747BC884}" type="presParOf" srcId="{BA110F3E-066A-4CE3-B435-396B79753F1C}" destId="{C95B5EF2-8EB2-4779-A5D3-005B31889D2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B3DBF-243C-45F5-950A-24E81FD9C2FC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D63EE9-4C55-49CA-93AF-B0CDEADBE42D}">
      <dgm:prSet phldrT="[Texte]"/>
      <dgm:spPr/>
      <dgm:t>
        <a:bodyPr/>
        <a:lstStyle/>
        <a:p>
          <a:r>
            <a:rPr lang="fr-FR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démarches possibles 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BFA60F-80EC-4744-AB95-A5F57D65BF8B}" type="parTrans" cxnId="{8B7612E5-62FF-41E1-AA6F-DFA5EA85989B}">
      <dgm:prSet/>
      <dgm:spPr/>
      <dgm:t>
        <a:bodyPr/>
        <a:lstStyle/>
        <a:p>
          <a:endParaRPr lang="fr-FR"/>
        </a:p>
      </dgm:t>
    </dgm:pt>
    <dgm:pt modelId="{C56B3829-5BD9-4C7C-9F4E-64165A338CB6}" type="sibTrans" cxnId="{8B7612E5-62FF-41E1-AA6F-DFA5EA85989B}">
      <dgm:prSet/>
      <dgm:spPr/>
      <dgm:t>
        <a:bodyPr/>
        <a:lstStyle/>
        <a:p>
          <a:endParaRPr lang="fr-FR"/>
        </a:p>
      </dgm:t>
    </dgm:pt>
    <dgm:pt modelId="{B1CDA7C2-0744-4C84-AC93-6E4BA1B19233}">
      <dgm:prSet phldrT="[Texte]"/>
      <dgm:spPr/>
      <dgm:t>
        <a:bodyPr/>
        <a:lstStyle/>
        <a:p>
          <a:r>
            <a:rPr lang="fr-FR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débat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E1CC72-5670-432C-88DF-9F864424485B}" type="parTrans" cxnId="{629FDD1A-6C03-4E23-B6D2-1FB9D20160E2}">
      <dgm:prSet/>
      <dgm:spPr/>
      <dgm:t>
        <a:bodyPr/>
        <a:lstStyle/>
        <a:p>
          <a:endParaRPr lang="fr-FR"/>
        </a:p>
      </dgm:t>
    </dgm:pt>
    <dgm:pt modelId="{C37C244D-E5EB-4909-8D8C-DCC5AA34B75B}" type="sibTrans" cxnId="{629FDD1A-6C03-4E23-B6D2-1FB9D20160E2}">
      <dgm:prSet/>
      <dgm:spPr/>
      <dgm:t>
        <a:bodyPr/>
        <a:lstStyle/>
        <a:p>
          <a:endParaRPr lang="fr-FR"/>
        </a:p>
      </dgm:t>
    </dgm:pt>
    <dgm:pt modelId="{B7A006F3-F42A-44C3-AD6F-2F70538F580D}">
      <dgm:prSet phldrT="[Texte]"/>
      <dgm:spPr/>
      <dgm:t>
        <a:bodyPr/>
        <a:lstStyle/>
        <a:p>
          <a:r>
            <a:rPr lang="fr-FR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dossier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5CEE7F-7C9F-4C44-847A-7F5CF0316F69}" type="parTrans" cxnId="{CE999B1E-2AD1-498E-B052-580D37AA6E03}">
      <dgm:prSet/>
      <dgm:spPr/>
      <dgm:t>
        <a:bodyPr/>
        <a:lstStyle/>
        <a:p>
          <a:endParaRPr lang="fr-FR"/>
        </a:p>
      </dgm:t>
    </dgm:pt>
    <dgm:pt modelId="{9253C16D-7CB9-4DC4-8C53-8898A4BE77D0}" type="sibTrans" cxnId="{CE999B1E-2AD1-498E-B052-580D37AA6E03}">
      <dgm:prSet/>
      <dgm:spPr/>
      <dgm:t>
        <a:bodyPr/>
        <a:lstStyle/>
        <a:p>
          <a:endParaRPr lang="fr-FR"/>
        </a:p>
      </dgm:t>
    </dgm:pt>
    <dgm:pt modelId="{6CF46B9C-339D-4755-8165-FC182E5F8B53}">
      <dgm:prSet phldrT="[Texte]"/>
      <dgm:spPr/>
      <dgm:t>
        <a:bodyPr/>
        <a:lstStyle/>
        <a:p>
          <a:r>
            <a:rPr lang="fr-FR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Une situation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71AC30-ED95-4499-930D-B37A113190F3}" type="parTrans" cxnId="{17C08622-C79C-4525-B64A-9F8A8F94407E}">
      <dgm:prSet/>
      <dgm:spPr/>
      <dgm:t>
        <a:bodyPr/>
        <a:lstStyle/>
        <a:p>
          <a:endParaRPr lang="fr-FR"/>
        </a:p>
      </dgm:t>
    </dgm:pt>
    <dgm:pt modelId="{5F373F74-E5DF-4C6A-8910-0648C5E3BD46}" type="sibTrans" cxnId="{17C08622-C79C-4525-B64A-9F8A8F94407E}">
      <dgm:prSet/>
      <dgm:spPr/>
      <dgm:t>
        <a:bodyPr/>
        <a:lstStyle/>
        <a:p>
          <a:endParaRPr lang="fr-FR"/>
        </a:p>
      </dgm:t>
    </dgm:pt>
    <dgm:pt modelId="{30D66454-C2D9-4A73-97FF-0047C0DEFDDE}">
      <dgm:prSet phldrT="[Texte]"/>
      <dgm:spPr/>
      <dgm:t>
        <a:bodyPr/>
        <a:lstStyle/>
        <a:p>
          <a:r>
            <a:rPr lang="fr-FR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Concrète 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E0235-B71D-426A-970F-D3EB537FE534}" type="parTrans" cxnId="{912FB7A0-23F3-41BF-9D15-131E2EC835FA}">
      <dgm:prSet/>
      <dgm:spPr/>
      <dgm:t>
        <a:bodyPr/>
        <a:lstStyle/>
        <a:p>
          <a:endParaRPr lang="fr-FR"/>
        </a:p>
      </dgm:t>
    </dgm:pt>
    <dgm:pt modelId="{5D97DB48-62F6-4A72-8251-F8A9F730ACE8}" type="sibTrans" cxnId="{912FB7A0-23F3-41BF-9D15-131E2EC835FA}">
      <dgm:prSet/>
      <dgm:spPr/>
      <dgm:t>
        <a:bodyPr/>
        <a:lstStyle/>
        <a:p>
          <a:endParaRPr lang="fr-FR"/>
        </a:p>
      </dgm:t>
    </dgm:pt>
    <dgm:pt modelId="{A17ED3DB-7FF2-43BB-9B84-0B8509150199}">
      <dgm:prSet phldrT="[Texte]"/>
      <dgm:spPr/>
      <dgm:t>
        <a:bodyPr/>
        <a:lstStyle/>
        <a:p>
          <a:r>
            <a:rPr lang="fr-FR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Civique 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19D841-E266-456B-A071-B7C7E29FC567}" type="parTrans" cxnId="{8CF9A114-9930-4204-B4C8-7DE56DAE99A7}">
      <dgm:prSet/>
      <dgm:spPr/>
      <dgm:t>
        <a:bodyPr/>
        <a:lstStyle/>
        <a:p>
          <a:endParaRPr lang="fr-FR"/>
        </a:p>
      </dgm:t>
    </dgm:pt>
    <dgm:pt modelId="{6228A1D4-A460-46E4-9306-C1A6567D3AC5}" type="sibTrans" cxnId="{8CF9A114-9930-4204-B4C8-7DE56DAE99A7}">
      <dgm:prSet/>
      <dgm:spPr/>
      <dgm:t>
        <a:bodyPr/>
        <a:lstStyle/>
        <a:p>
          <a:endParaRPr lang="fr-FR"/>
        </a:p>
      </dgm:t>
    </dgm:pt>
    <dgm:pt modelId="{6B9F5BF8-917C-4594-AB35-DE44E7DD1808}">
      <dgm:prSet phldrT="[Texte]"/>
      <dgm:spPr/>
      <dgm:t>
        <a:bodyPr/>
        <a:lstStyle/>
        <a:p>
          <a:r>
            <a:rPr lang="fr-FR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Une durée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A44831-ACB7-481A-AA0E-F04401F9755B}" type="parTrans" cxnId="{CA25DCA0-76C8-484A-9641-6E5471F6343B}">
      <dgm:prSet/>
      <dgm:spPr/>
      <dgm:t>
        <a:bodyPr/>
        <a:lstStyle/>
        <a:p>
          <a:endParaRPr lang="fr-FR"/>
        </a:p>
      </dgm:t>
    </dgm:pt>
    <dgm:pt modelId="{B8B12E6F-5E50-47A1-984D-AF027708A5B2}" type="sibTrans" cxnId="{CA25DCA0-76C8-484A-9641-6E5471F6343B}">
      <dgm:prSet/>
      <dgm:spPr/>
      <dgm:t>
        <a:bodyPr/>
        <a:lstStyle/>
        <a:p>
          <a:endParaRPr lang="fr-FR"/>
        </a:p>
      </dgm:t>
    </dgm:pt>
    <dgm:pt modelId="{DD537CFA-766F-46CF-9B7D-CA818D806B2D}">
      <dgm:prSet phldrT="[Texte]"/>
      <dgm:spPr/>
      <dgm:t>
        <a:bodyPr/>
        <a:lstStyle/>
        <a:p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 heures maximum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6118BC-CC07-4A0C-B1FD-B3F3E78D86F4}" type="parTrans" cxnId="{5F620866-16D7-433B-9D06-3C546D9C6555}">
      <dgm:prSet/>
      <dgm:spPr/>
      <dgm:t>
        <a:bodyPr/>
        <a:lstStyle/>
        <a:p>
          <a:endParaRPr lang="fr-FR"/>
        </a:p>
      </dgm:t>
    </dgm:pt>
    <dgm:pt modelId="{51EBBCAF-B9EE-4D95-9EF6-45FAA86DB79D}" type="sibTrans" cxnId="{5F620866-16D7-433B-9D06-3C546D9C6555}">
      <dgm:prSet/>
      <dgm:spPr/>
      <dgm:t>
        <a:bodyPr/>
        <a:lstStyle/>
        <a:p>
          <a:endParaRPr lang="fr-FR"/>
        </a:p>
      </dgm:t>
    </dgm:pt>
    <dgm:pt modelId="{CF271A2D-4C5B-4158-8C3B-4961BA31CC55}">
      <dgm:prSet phldrT="[Texte]"/>
      <dgm:spPr/>
      <dgm:t>
        <a:bodyPr/>
        <a:lstStyle/>
        <a:p>
          <a:r>
            <a:rPr lang="fr-FR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L’intervenant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293B8F-565C-4AE9-BD2E-2A1D8BDE23F9}" type="parTrans" cxnId="{8E957C23-7BB3-4458-9F26-EC3ED8D42E9B}">
      <dgm:prSet/>
      <dgm:spPr/>
      <dgm:t>
        <a:bodyPr/>
        <a:lstStyle/>
        <a:p>
          <a:endParaRPr lang="fr-FR"/>
        </a:p>
      </dgm:t>
    </dgm:pt>
    <dgm:pt modelId="{3DA29D5F-8229-426E-8B53-A9CE50511D34}" type="sibTrans" cxnId="{8E957C23-7BB3-4458-9F26-EC3ED8D42E9B}">
      <dgm:prSet/>
      <dgm:spPr/>
      <dgm:t>
        <a:bodyPr/>
        <a:lstStyle/>
        <a:p>
          <a:endParaRPr lang="fr-FR"/>
        </a:p>
      </dgm:t>
    </dgm:pt>
    <dgm:pt modelId="{50E216EA-3F20-40C8-9EB9-C63698836A77}" type="pres">
      <dgm:prSet presAssocID="{A39B3DBF-243C-45F5-950A-24E81FD9C2F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3951CDD-8F3E-474E-8259-8BE8BADCCEC0}" type="pres">
      <dgm:prSet presAssocID="{17D63EE9-4C55-49CA-93AF-B0CDEADBE42D}" presName="circle1" presStyleLbl="node1" presStyleIdx="0" presStyleCnt="3" custLinFactNeighborX="792" custLinFactNeighborY="264"/>
      <dgm:spPr/>
    </dgm:pt>
    <dgm:pt modelId="{A8A6625D-B235-430D-B709-CC95C7872A90}" type="pres">
      <dgm:prSet presAssocID="{17D63EE9-4C55-49CA-93AF-B0CDEADBE42D}" presName="space" presStyleCnt="0"/>
      <dgm:spPr/>
    </dgm:pt>
    <dgm:pt modelId="{C2F61504-1008-4452-AFA9-C551D63BEBE6}" type="pres">
      <dgm:prSet presAssocID="{17D63EE9-4C55-49CA-93AF-B0CDEADBE42D}" presName="rect1" presStyleLbl="alignAcc1" presStyleIdx="0" presStyleCnt="3"/>
      <dgm:spPr/>
      <dgm:t>
        <a:bodyPr/>
        <a:lstStyle/>
        <a:p>
          <a:endParaRPr lang="fr-FR"/>
        </a:p>
      </dgm:t>
    </dgm:pt>
    <dgm:pt modelId="{2927C5D9-325F-4119-ADB8-97EA0796BA40}" type="pres">
      <dgm:prSet presAssocID="{6CF46B9C-339D-4755-8165-FC182E5F8B53}" presName="vertSpace2" presStyleLbl="node1" presStyleIdx="0" presStyleCnt="3"/>
      <dgm:spPr/>
    </dgm:pt>
    <dgm:pt modelId="{67E238AD-CFE8-4F7E-BD8C-E4D58961B37F}" type="pres">
      <dgm:prSet presAssocID="{6CF46B9C-339D-4755-8165-FC182E5F8B53}" presName="circle2" presStyleLbl="node1" presStyleIdx="1" presStyleCnt="3"/>
      <dgm:spPr/>
    </dgm:pt>
    <dgm:pt modelId="{5A5F8A32-C2CB-4ECE-ADD3-41B65F33CADD}" type="pres">
      <dgm:prSet presAssocID="{6CF46B9C-339D-4755-8165-FC182E5F8B53}" presName="rect2" presStyleLbl="alignAcc1" presStyleIdx="1" presStyleCnt="3"/>
      <dgm:spPr/>
      <dgm:t>
        <a:bodyPr/>
        <a:lstStyle/>
        <a:p>
          <a:endParaRPr lang="fr-FR"/>
        </a:p>
      </dgm:t>
    </dgm:pt>
    <dgm:pt modelId="{67093FCF-712C-491A-B005-F8ADCF9DBB34}" type="pres">
      <dgm:prSet presAssocID="{6B9F5BF8-917C-4594-AB35-DE44E7DD1808}" presName="vertSpace3" presStyleLbl="node1" presStyleIdx="1" presStyleCnt="3"/>
      <dgm:spPr/>
    </dgm:pt>
    <dgm:pt modelId="{98272967-37D1-4EDD-A72E-E132B7E2DE45}" type="pres">
      <dgm:prSet presAssocID="{6B9F5BF8-917C-4594-AB35-DE44E7DD1808}" presName="circle3" presStyleLbl="node1" presStyleIdx="2" presStyleCnt="3"/>
      <dgm:spPr/>
    </dgm:pt>
    <dgm:pt modelId="{67C3623D-F476-4BB0-BC34-A449329065DB}" type="pres">
      <dgm:prSet presAssocID="{6B9F5BF8-917C-4594-AB35-DE44E7DD1808}" presName="rect3" presStyleLbl="alignAcc1" presStyleIdx="2" presStyleCnt="3" custLinFactNeighborX="226"/>
      <dgm:spPr/>
      <dgm:t>
        <a:bodyPr/>
        <a:lstStyle/>
        <a:p>
          <a:endParaRPr lang="fr-FR"/>
        </a:p>
      </dgm:t>
    </dgm:pt>
    <dgm:pt modelId="{BDF82AC0-E742-4624-BC5E-FAF161BC05DB}" type="pres">
      <dgm:prSet presAssocID="{17D63EE9-4C55-49CA-93AF-B0CDEADBE42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153AD2-8C92-44F0-BFA9-605428EEB77B}" type="pres">
      <dgm:prSet presAssocID="{17D63EE9-4C55-49CA-93AF-B0CDEADBE42D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D46F04-EB91-4724-BEE6-DCC29E8893CD}" type="pres">
      <dgm:prSet presAssocID="{6CF46B9C-339D-4755-8165-FC182E5F8B5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DE4DF8-2C3B-4AA1-AC87-C24A49552269}" type="pres">
      <dgm:prSet presAssocID="{6CF46B9C-339D-4755-8165-FC182E5F8B53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936F57-613A-40D0-9848-E65857E460A4}" type="pres">
      <dgm:prSet presAssocID="{6B9F5BF8-917C-4594-AB35-DE44E7DD1808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4D53F4-A021-47C7-B79B-FB0DB8A01E54}" type="pres">
      <dgm:prSet presAssocID="{6B9F5BF8-917C-4594-AB35-DE44E7DD1808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EC4344C-3798-4814-BFA5-01A87459CBC7}" type="presOf" srcId="{B1CDA7C2-0744-4C84-AC93-6E4BA1B19233}" destId="{C2153AD2-8C92-44F0-BFA9-605428EEB77B}" srcOrd="0" destOrd="0" presId="urn:microsoft.com/office/officeart/2005/8/layout/target3"/>
    <dgm:cxn modelId="{EC21AE2A-1939-4DC4-9909-EFB6722516C5}" type="presOf" srcId="{6B9F5BF8-917C-4594-AB35-DE44E7DD1808}" destId="{67C3623D-F476-4BB0-BC34-A449329065DB}" srcOrd="0" destOrd="0" presId="urn:microsoft.com/office/officeart/2005/8/layout/target3"/>
    <dgm:cxn modelId="{F7F791F8-79DB-44BD-B96E-CFD183860D14}" type="presOf" srcId="{6CF46B9C-339D-4755-8165-FC182E5F8B53}" destId="{5A5F8A32-C2CB-4ECE-ADD3-41B65F33CADD}" srcOrd="0" destOrd="0" presId="urn:microsoft.com/office/officeart/2005/8/layout/target3"/>
    <dgm:cxn modelId="{F08CADCC-0381-42D8-B16E-CE88B7831777}" type="presOf" srcId="{A39B3DBF-243C-45F5-950A-24E81FD9C2FC}" destId="{50E216EA-3F20-40C8-9EB9-C63698836A77}" srcOrd="0" destOrd="0" presId="urn:microsoft.com/office/officeart/2005/8/layout/target3"/>
    <dgm:cxn modelId="{8CF9A114-9930-4204-B4C8-7DE56DAE99A7}" srcId="{6CF46B9C-339D-4755-8165-FC182E5F8B53}" destId="{A17ED3DB-7FF2-43BB-9B84-0B8509150199}" srcOrd="1" destOrd="0" parTransId="{4019D841-E266-456B-A071-B7C7E29FC567}" sibTransId="{6228A1D4-A460-46E4-9306-C1A6567D3AC5}"/>
    <dgm:cxn modelId="{972DB5E9-B741-4ABE-A1AF-D808535978A4}" type="presOf" srcId="{A17ED3DB-7FF2-43BB-9B84-0B8509150199}" destId="{CBDE4DF8-2C3B-4AA1-AC87-C24A49552269}" srcOrd="0" destOrd="1" presId="urn:microsoft.com/office/officeart/2005/8/layout/target3"/>
    <dgm:cxn modelId="{17C08622-C79C-4525-B64A-9F8A8F94407E}" srcId="{A39B3DBF-243C-45F5-950A-24E81FD9C2FC}" destId="{6CF46B9C-339D-4755-8165-FC182E5F8B53}" srcOrd="1" destOrd="0" parTransId="{F671AC30-ED95-4499-930D-B37A113190F3}" sibTransId="{5F373F74-E5DF-4C6A-8910-0648C5E3BD46}"/>
    <dgm:cxn modelId="{F7993A46-19A5-4E1A-BC3E-3C85AAADEE4F}" type="presOf" srcId="{6B9F5BF8-917C-4594-AB35-DE44E7DD1808}" destId="{B7936F57-613A-40D0-9848-E65857E460A4}" srcOrd="1" destOrd="0" presId="urn:microsoft.com/office/officeart/2005/8/layout/target3"/>
    <dgm:cxn modelId="{43C2131A-1451-48C5-938C-98CA9959F3CF}" type="presOf" srcId="{30D66454-C2D9-4A73-97FF-0047C0DEFDDE}" destId="{CBDE4DF8-2C3B-4AA1-AC87-C24A49552269}" srcOrd="0" destOrd="0" presId="urn:microsoft.com/office/officeart/2005/8/layout/target3"/>
    <dgm:cxn modelId="{E35B6B2F-EA8A-42BA-B71C-767AFD1EF1DA}" type="presOf" srcId="{17D63EE9-4C55-49CA-93AF-B0CDEADBE42D}" destId="{C2F61504-1008-4452-AFA9-C551D63BEBE6}" srcOrd="0" destOrd="0" presId="urn:microsoft.com/office/officeart/2005/8/layout/target3"/>
    <dgm:cxn modelId="{CA25DCA0-76C8-484A-9641-6E5471F6343B}" srcId="{A39B3DBF-243C-45F5-950A-24E81FD9C2FC}" destId="{6B9F5BF8-917C-4594-AB35-DE44E7DD1808}" srcOrd="2" destOrd="0" parTransId="{5BA44831-ACB7-481A-AA0E-F04401F9755B}" sibTransId="{B8B12E6F-5E50-47A1-984D-AF027708A5B2}"/>
    <dgm:cxn modelId="{58996AEA-FF0A-480E-9F4B-80AC729A8D23}" type="presOf" srcId="{17D63EE9-4C55-49CA-93AF-B0CDEADBE42D}" destId="{BDF82AC0-E742-4624-BC5E-FAF161BC05DB}" srcOrd="1" destOrd="0" presId="urn:microsoft.com/office/officeart/2005/8/layout/target3"/>
    <dgm:cxn modelId="{CE999B1E-2AD1-498E-B052-580D37AA6E03}" srcId="{17D63EE9-4C55-49CA-93AF-B0CDEADBE42D}" destId="{B7A006F3-F42A-44C3-AD6F-2F70538F580D}" srcOrd="1" destOrd="0" parTransId="{955CEE7F-7C9F-4C44-847A-7F5CF0316F69}" sibTransId="{9253C16D-7CB9-4DC4-8C53-8898A4BE77D0}"/>
    <dgm:cxn modelId="{5F620866-16D7-433B-9D06-3C546D9C6555}" srcId="{6B9F5BF8-917C-4594-AB35-DE44E7DD1808}" destId="{DD537CFA-766F-46CF-9B7D-CA818D806B2D}" srcOrd="0" destOrd="0" parTransId="{DB6118BC-CC07-4A0C-B1FD-B3F3E78D86F4}" sibTransId="{51EBBCAF-B9EE-4D95-9EF6-45FAA86DB79D}"/>
    <dgm:cxn modelId="{FB2B39A3-59C9-4EF4-9B65-89DBF09E8A62}" type="presOf" srcId="{DD537CFA-766F-46CF-9B7D-CA818D806B2D}" destId="{AD4D53F4-A021-47C7-B79B-FB0DB8A01E54}" srcOrd="0" destOrd="0" presId="urn:microsoft.com/office/officeart/2005/8/layout/target3"/>
    <dgm:cxn modelId="{8E957C23-7BB3-4458-9F26-EC3ED8D42E9B}" srcId="{17D63EE9-4C55-49CA-93AF-B0CDEADBE42D}" destId="{CF271A2D-4C5B-4158-8C3B-4961BA31CC55}" srcOrd="2" destOrd="0" parTransId="{87293B8F-565C-4AE9-BD2E-2A1D8BDE23F9}" sibTransId="{3DA29D5F-8229-426E-8B53-A9CE50511D34}"/>
    <dgm:cxn modelId="{8B7612E5-62FF-41E1-AA6F-DFA5EA85989B}" srcId="{A39B3DBF-243C-45F5-950A-24E81FD9C2FC}" destId="{17D63EE9-4C55-49CA-93AF-B0CDEADBE42D}" srcOrd="0" destOrd="0" parTransId="{78BFA60F-80EC-4744-AB95-A5F57D65BF8B}" sibTransId="{C56B3829-5BD9-4C7C-9F4E-64165A338CB6}"/>
    <dgm:cxn modelId="{912FB7A0-23F3-41BF-9D15-131E2EC835FA}" srcId="{6CF46B9C-339D-4755-8165-FC182E5F8B53}" destId="{30D66454-C2D9-4A73-97FF-0047C0DEFDDE}" srcOrd="0" destOrd="0" parTransId="{6FDE0235-B71D-426A-970F-D3EB537FE534}" sibTransId="{5D97DB48-62F6-4A72-8251-F8A9F730ACE8}"/>
    <dgm:cxn modelId="{950433EB-74D5-4161-A8CF-A9C1DDC71A99}" type="presOf" srcId="{B7A006F3-F42A-44C3-AD6F-2F70538F580D}" destId="{C2153AD2-8C92-44F0-BFA9-605428EEB77B}" srcOrd="0" destOrd="1" presId="urn:microsoft.com/office/officeart/2005/8/layout/target3"/>
    <dgm:cxn modelId="{629FDD1A-6C03-4E23-B6D2-1FB9D20160E2}" srcId="{17D63EE9-4C55-49CA-93AF-B0CDEADBE42D}" destId="{B1CDA7C2-0744-4C84-AC93-6E4BA1B19233}" srcOrd="0" destOrd="0" parTransId="{A2E1CC72-5670-432C-88DF-9F864424485B}" sibTransId="{C37C244D-E5EB-4909-8D8C-DCC5AA34B75B}"/>
    <dgm:cxn modelId="{2F3F941D-FBCA-409E-8D5D-59A7B4A271BB}" type="presOf" srcId="{6CF46B9C-339D-4755-8165-FC182E5F8B53}" destId="{11D46F04-EB91-4724-BEE6-DCC29E8893CD}" srcOrd="1" destOrd="0" presId="urn:microsoft.com/office/officeart/2005/8/layout/target3"/>
    <dgm:cxn modelId="{A10F7E3A-3CC7-4C07-A0EE-39DE0ADAC131}" type="presOf" srcId="{CF271A2D-4C5B-4158-8C3B-4961BA31CC55}" destId="{C2153AD2-8C92-44F0-BFA9-605428EEB77B}" srcOrd="0" destOrd="2" presId="urn:microsoft.com/office/officeart/2005/8/layout/target3"/>
    <dgm:cxn modelId="{3758C4DE-ACF3-4759-9241-5E4B4411C53E}" type="presParOf" srcId="{50E216EA-3F20-40C8-9EB9-C63698836A77}" destId="{C3951CDD-8F3E-474E-8259-8BE8BADCCEC0}" srcOrd="0" destOrd="0" presId="urn:microsoft.com/office/officeart/2005/8/layout/target3"/>
    <dgm:cxn modelId="{A374CCF4-4522-4F9C-BE5B-ACCC41990C6B}" type="presParOf" srcId="{50E216EA-3F20-40C8-9EB9-C63698836A77}" destId="{A8A6625D-B235-430D-B709-CC95C7872A90}" srcOrd="1" destOrd="0" presId="urn:microsoft.com/office/officeart/2005/8/layout/target3"/>
    <dgm:cxn modelId="{2077E4F9-B30B-4838-BAC6-B716EA46E654}" type="presParOf" srcId="{50E216EA-3F20-40C8-9EB9-C63698836A77}" destId="{C2F61504-1008-4452-AFA9-C551D63BEBE6}" srcOrd="2" destOrd="0" presId="urn:microsoft.com/office/officeart/2005/8/layout/target3"/>
    <dgm:cxn modelId="{234872CC-E00A-4D16-9B29-157F1565CE75}" type="presParOf" srcId="{50E216EA-3F20-40C8-9EB9-C63698836A77}" destId="{2927C5D9-325F-4119-ADB8-97EA0796BA40}" srcOrd="3" destOrd="0" presId="urn:microsoft.com/office/officeart/2005/8/layout/target3"/>
    <dgm:cxn modelId="{57A7E2E4-D2AE-4D4D-BE85-9EE524E0663F}" type="presParOf" srcId="{50E216EA-3F20-40C8-9EB9-C63698836A77}" destId="{67E238AD-CFE8-4F7E-BD8C-E4D58961B37F}" srcOrd="4" destOrd="0" presId="urn:microsoft.com/office/officeart/2005/8/layout/target3"/>
    <dgm:cxn modelId="{7BB84A66-A949-4AA5-ACCA-3BAAC1F06976}" type="presParOf" srcId="{50E216EA-3F20-40C8-9EB9-C63698836A77}" destId="{5A5F8A32-C2CB-4ECE-ADD3-41B65F33CADD}" srcOrd="5" destOrd="0" presId="urn:microsoft.com/office/officeart/2005/8/layout/target3"/>
    <dgm:cxn modelId="{3B997B00-9BA3-4E9B-8C38-927DF492C93D}" type="presParOf" srcId="{50E216EA-3F20-40C8-9EB9-C63698836A77}" destId="{67093FCF-712C-491A-B005-F8ADCF9DBB34}" srcOrd="6" destOrd="0" presId="urn:microsoft.com/office/officeart/2005/8/layout/target3"/>
    <dgm:cxn modelId="{2C7DE2BC-DDCE-4EAB-BD89-B2704944EC52}" type="presParOf" srcId="{50E216EA-3F20-40C8-9EB9-C63698836A77}" destId="{98272967-37D1-4EDD-A72E-E132B7E2DE45}" srcOrd="7" destOrd="0" presId="urn:microsoft.com/office/officeart/2005/8/layout/target3"/>
    <dgm:cxn modelId="{9D528D9F-B173-459C-B2F2-4E4C4BCCB7BB}" type="presParOf" srcId="{50E216EA-3F20-40C8-9EB9-C63698836A77}" destId="{67C3623D-F476-4BB0-BC34-A449329065DB}" srcOrd="8" destOrd="0" presId="urn:microsoft.com/office/officeart/2005/8/layout/target3"/>
    <dgm:cxn modelId="{11B87782-DF9B-4DA8-8A5A-CB95943A1CE1}" type="presParOf" srcId="{50E216EA-3F20-40C8-9EB9-C63698836A77}" destId="{BDF82AC0-E742-4624-BC5E-FAF161BC05DB}" srcOrd="9" destOrd="0" presId="urn:microsoft.com/office/officeart/2005/8/layout/target3"/>
    <dgm:cxn modelId="{CA1B1DD2-E23C-4978-B5B9-271DB349D235}" type="presParOf" srcId="{50E216EA-3F20-40C8-9EB9-C63698836A77}" destId="{C2153AD2-8C92-44F0-BFA9-605428EEB77B}" srcOrd="10" destOrd="0" presId="urn:microsoft.com/office/officeart/2005/8/layout/target3"/>
    <dgm:cxn modelId="{D346EEC1-C88B-4C93-BE98-FDD475042C97}" type="presParOf" srcId="{50E216EA-3F20-40C8-9EB9-C63698836A77}" destId="{11D46F04-EB91-4724-BEE6-DCC29E8893CD}" srcOrd="11" destOrd="0" presId="urn:microsoft.com/office/officeart/2005/8/layout/target3"/>
    <dgm:cxn modelId="{9694DFAE-B4EF-46FC-824F-FCFEB2229E5D}" type="presParOf" srcId="{50E216EA-3F20-40C8-9EB9-C63698836A77}" destId="{CBDE4DF8-2C3B-4AA1-AC87-C24A49552269}" srcOrd="12" destOrd="0" presId="urn:microsoft.com/office/officeart/2005/8/layout/target3"/>
    <dgm:cxn modelId="{B21B10CC-69E7-4FB9-ACF4-9C18AE28697A}" type="presParOf" srcId="{50E216EA-3F20-40C8-9EB9-C63698836A77}" destId="{B7936F57-613A-40D0-9848-E65857E460A4}" srcOrd="13" destOrd="0" presId="urn:microsoft.com/office/officeart/2005/8/layout/target3"/>
    <dgm:cxn modelId="{4203E3DF-52F7-4AE6-A55E-04C4C7054369}" type="presParOf" srcId="{50E216EA-3F20-40C8-9EB9-C63698836A77}" destId="{AD4D53F4-A021-47C7-B79B-FB0DB8A01E5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1628-E3C3-463A-B101-81E0E0D13E87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14A7-FF35-4BFF-B315-31CF096B8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44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1628-E3C3-463A-B101-81E0E0D13E87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14A7-FF35-4BFF-B315-31CF096B8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51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1628-E3C3-463A-B101-81E0E0D13E87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14A7-FF35-4BFF-B315-31CF096B8B82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151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1628-E3C3-463A-B101-81E0E0D13E87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14A7-FF35-4BFF-B315-31CF096B8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857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1628-E3C3-463A-B101-81E0E0D13E87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14A7-FF35-4BFF-B315-31CF096B8B82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6971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1628-E3C3-463A-B101-81E0E0D13E87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14A7-FF35-4BFF-B315-31CF096B8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171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1628-E3C3-463A-B101-81E0E0D13E87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14A7-FF35-4BFF-B315-31CF096B8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839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1628-E3C3-463A-B101-81E0E0D13E87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14A7-FF35-4BFF-B315-31CF096B8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17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1628-E3C3-463A-B101-81E0E0D13E87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14A7-FF35-4BFF-B315-31CF096B8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07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1628-E3C3-463A-B101-81E0E0D13E87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14A7-FF35-4BFF-B315-31CF096B8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67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1628-E3C3-463A-B101-81E0E0D13E87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14A7-FF35-4BFF-B315-31CF096B8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52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1628-E3C3-463A-B101-81E0E0D13E87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14A7-FF35-4BFF-B315-31CF096B8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94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1628-E3C3-463A-B101-81E0E0D13E87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14A7-FF35-4BFF-B315-31CF096B8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99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1628-E3C3-463A-B101-81E0E0D13E87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14A7-FF35-4BFF-B315-31CF096B8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20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1628-E3C3-463A-B101-81E0E0D13E87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14A7-FF35-4BFF-B315-31CF096B8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66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14A7-FF35-4BFF-B315-31CF096B8B82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1628-E3C3-463A-B101-81E0E0D13E87}" type="datetimeFigureOut">
              <a:rPr lang="fr-FR" smtClean="0"/>
              <a:t>20/11/2015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62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81628-E3C3-463A-B101-81E0E0D13E87}" type="datetimeFigureOut">
              <a:rPr lang="fr-FR" smtClean="0"/>
              <a:t>20/11/2015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7B14A7-FF35-4BFF-B315-31CF096B8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dh-france.org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llesprennentlaparole.blogspot.f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gifrance.gouv.fr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401146"/>
            <a:ext cx="9144000" cy="2387600"/>
          </a:xfrm>
        </p:spPr>
        <p:txBody>
          <a:bodyPr/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Egalité et discrimination</a:t>
            </a:r>
            <a:endParaRPr lang="fr-FR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789" y="3602038"/>
            <a:ext cx="11938715" cy="1655762"/>
          </a:xfrm>
        </p:spPr>
        <p:txBody>
          <a:bodyPr/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Enseignement moral et civique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Exemple de séquence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Programme seconde thème n°2</a:t>
            </a:r>
            <a:endParaRPr lang="fr-FR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5910" y="25758"/>
            <a:ext cx="1187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F</a:t>
            </a:r>
            <a:r>
              <a:rPr lang="fr-FR" sz="40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in du lancement</a:t>
            </a:r>
            <a:endParaRPr lang="fr-FR" sz="40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849298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3. Mettre en évidence  l’ambiguïté de la notion d’égalité dans la déclaration des droits de l’homme et du citoyen</a:t>
            </a:r>
          </a:p>
          <a:p>
            <a:endParaRPr lang="fr-FR" sz="2800" dirty="0"/>
          </a:p>
          <a:p>
            <a:r>
              <a:rPr lang="fr-FR" sz="2400" b="1" dirty="0"/>
              <a:t>Article 1 de la déclaration des droits de la femme et de la citoyenne (1791)</a:t>
            </a:r>
            <a:endParaRPr lang="fr-FR" sz="2400" dirty="0"/>
          </a:p>
          <a:p>
            <a:r>
              <a:rPr lang="fr-FR" sz="2400" dirty="0"/>
              <a:t>La femme naît libre et demeure égale à l’homme en droits. Les distinctions sociales ne peuvent être fondées que sur l’utilité commune.</a:t>
            </a:r>
          </a:p>
          <a:p>
            <a:pPr algn="r"/>
            <a:r>
              <a:rPr lang="fr-FR" sz="2400" dirty="0"/>
              <a:t>Olympe de Gouges, 1791</a:t>
            </a:r>
          </a:p>
          <a:p>
            <a:r>
              <a:rPr lang="fr-FR" sz="2400" dirty="0"/>
              <a:t>Source : </a:t>
            </a:r>
            <a:r>
              <a:rPr lang="fr-FR" sz="2400" u="sng" dirty="0">
                <a:hlinkClick r:id="rId2"/>
              </a:rPr>
              <a:t>http://www.ldh-france.org/</a:t>
            </a:r>
            <a:endParaRPr lang="fr-FR" sz="2400" dirty="0"/>
          </a:p>
          <a:p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b="1" dirty="0" smtClean="0"/>
              <a:t>Pourquoi Olympe de Gouges a-t-elle rédigé ce texte ?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5150841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4. Lancer la réflexion des élèves 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b="1" dirty="0" smtClean="0"/>
              <a:t>Les femmes sont-elles égales aux hommes aujourd’hui ? 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9840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8996"/>
            <a:ext cx="12192000" cy="40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0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situation de la séance 1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Problématique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les femmes sont-elles égales aux hommes aujourd’hui 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répondre à cette question, les élèves, par groupe de trois, réalisent un dossier documentaire qu’ils présentent à l’oral. </a:t>
            </a:r>
            <a:endParaRPr lang="fr-FR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64462" cy="67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7566"/>
            <a:ext cx="9105363" cy="660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3183" y="489397"/>
            <a:ext cx="117072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Synthèse :</a:t>
            </a: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Définition égalité, inégalité, discrimination et </a:t>
            </a:r>
            <a:r>
              <a:rPr lang="fr-FR" sz="3200" b="1" smtClean="0">
                <a:latin typeface="Arial" panose="020B0604020202020204" pitchFamily="34" charset="0"/>
                <a:cs typeface="Arial" panose="020B0604020202020204" pitchFamily="34" charset="0"/>
              </a:rPr>
              <a:t>propos discriminatoire</a:t>
            </a:r>
            <a:endParaRPr lang="fr-F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Montrer que les femmes sont victimes d’inégalités, de discriminations et de propos discriminatoires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98536" y="0"/>
            <a:ext cx="4211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Lancement de la séance 2   </a:t>
            </a:r>
            <a:endParaRPr lang="fr-FR" sz="40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24541" y="1767007"/>
            <a:ext cx="60853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Est-ce un bon moyen pour sensibiliser les élèves à l’égalité femmes-hommes ? </a:t>
            </a:r>
            <a:endParaRPr lang="fr-FR" dirty="0"/>
          </a:p>
          <a:p>
            <a:endParaRPr lang="fr-FR" dirty="0"/>
          </a:p>
        </p:txBody>
      </p:sp>
      <p:pic>
        <p:nvPicPr>
          <p:cNvPr id="1028" name="Picture 4" descr="http://www.sgl-fr.org/wp-content/uploads/2014/05/ju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5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825425" y="3481506"/>
            <a:ext cx="60853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Et vous,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comment feriez-vous ?  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47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8996"/>
            <a:ext cx="12192000" cy="416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0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situation de la séance 2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Problématique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sensibiliser les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élèves du lycée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à l’égalité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femmes-hommes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3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élèves</a:t>
            </a:r>
            <a:r>
              <a:rPr lang="fr-FR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défendent un projet lors d’un débat.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04552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latin typeface="Segoe Script" panose="020B0504020000000003" pitchFamily="34" charset="0"/>
              </a:rPr>
              <a:t>Premier travail </a:t>
            </a:r>
            <a:r>
              <a:rPr lang="fr-FR" sz="2800" b="1" dirty="0">
                <a:latin typeface="Segoe Script" panose="020B0504020000000003" pitchFamily="34" charset="0"/>
              </a:rPr>
              <a:t>: </a:t>
            </a:r>
            <a:r>
              <a:rPr lang="fr-FR" sz="2800" dirty="0" smtClean="0"/>
              <a:t>identifiez </a:t>
            </a:r>
            <a:r>
              <a:rPr lang="fr-FR" sz="2800" dirty="0"/>
              <a:t>dans le dossier </a:t>
            </a:r>
            <a:r>
              <a:rPr lang="fr-FR" sz="2800" dirty="0" smtClean="0"/>
              <a:t>fourni, les projets proposés pour sensibiliser les élèves à l’égalité femmes-hommes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3109101" y="114767"/>
            <a:ext cx="6240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Préparation au débat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4340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90" y="-39643"/>
            <a:ext cx="8834907" cy="689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208" y="817625"/>
            <a:ext cx="9697792" cy="607627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75764" y="0"/>
            <a:ext cx="10174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Les composantes de la séquence  </a:t>
            </a:r>
            <a:endParaRPr lang="fr-FR" sz="40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587" y="707886"/>
            <a:ext cx="239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Les connaissances 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8587" y="1935187"/>
            <a:ext cx="2669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 compétences</a:t>
            </a:r>
            <a:endParaRPr lang="fr-FR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orme libre 64"/>
          <p:cNvSpPr/>
          <p:nvPr/>
        </p:nvSpPr>
        <p:spPr>
          <a:xfrm>
            <a:off x="5022761" y="1078063"/>
            <a:ext cx="3271233" cy="3159085"/>
          </a:xfrm>
          <a:custGeom>
            <a:avLst/>
            <a:gdLst>
              <a:gd name="connsiteX0" fmla="*/ 64394 w 3116687"/>
              <a:gd name="connsiteY0" fmla="*/ 0 h 1442434"/>
              <a:gd name="connsiteX1" fmla="*/ 3103808 w 3116687"/>
              <a:gd name="connsiteY1" fmla="*/ 0 h 1442434"/>
              <a:gd name="connsiteX2" fmla="*/ 3116687 w 3116687"/>
              <a:gd name="connsiteY2" fmla="*/ 1442434 h 1442434"/>
              <a:gd name="connsiteX3" fmla="*/ 0 w 3116687"/>
              <a:gd name="connsiteY3" fmla="*/ 1429555 h 1442434"/>
              <a:gd name="connsiteX4" fmla="*/ 12878 w 3116687"/>
              <a:gd name="connsiteY4" fmla="*/ 25758 h 1442434"/>
              <a:gd name="connsiteX5" fmla="*/ 12878 w 3116687"/>
              <a:gd name="connsiteY5" fmla="*/ 25758 h 144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6687" h="1442434">
                <a:moveTo>
                  <a:pt x="64394" y="0"/>
                </a:moveTo>
                <a:lnTo>
                  <a:pt x="3103808" y="0"/>
                </a:lnTo>
                <a:lnTo>
                  <a:pt x="3116687" y="1442434"/>
                </a:lnTo>
                <a:lnTo>
                  <a:pt x="0" y="1429555"/>
                </a:lnTo>
                <a:lnTo>
                  <a:pt x="12878" y="25758"/>
                </a:lnTo>
                <a:lnTo>
                  <a:pt x="12878" y="25758"/>
                </a:lnTo>
              </a:path>
            </a:pathLst>
          </a:cu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 65"/>
          <p:cNvSpPr/>
          <p:nvPr/>
        </p:nvSpPr>
        <p:spPr>
          <a:xfrm>
            <a:off x="2677907" y="1078063"/>
            <a:ext cx="2254703" cy="3996213"/>
          </a:xfrm>
          <a:custGeom>
            <a:avLst/>
            <a:gdLst>
              <a:gd name="connsiteX0" fmla="*/ 64394 w 3116687"/>
              <a:gd name="connsiteY0" fmla="*/ 0 h 1442434"/>
              <a:gd name="connsiteX1" fmla="*/ 3103808 w 3116687"/>
              <a:gd name="connsiteY1" fmla="*/ 0 h 1442434"/>
              <a:gd name="connsiteX2" fmla="*/ 3116687 w 3116687"/>
              <a:gd name="connsiteY2" fmla="*/ 1442434 h 1442434"/>
              <a:gd name="connsiteX3" fmla="*/ 0 w 3116687"/>
              <a:gd name="connsiteY3" fmla="*/ 1429555 h 1442434"/>
              <a:gd name="connsiteX4" fmla="*/ 12878 w 3116687"/>
              <a:gd name="connsiteY4" fmla="*/ 25758 h 1442434"/>
              <a:gd name="connsiteX5" fmla="*/ 12878 w 3116687"/>
              <a:gd name="connsiteY5" fmla="*/ 25758 h 144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6687" h="1442434">
                <a:moveTo>
                  <a:pt x="64394" y="0"/>
                </a:moveTo>
                <a:lnTo>
                  <a:pt x="3103808" y="0"/>
                </a:lnTo>
                <a:lnTo>
                  <a:pt x="3116687" y="1442434"/>
                </a:lnTo>
                <a:lnTo>
                  <a:pt x="0" y="1429555"/>
                </a:lnTo>
                <a:lnTo>
                  <a:pt x="12878" y="25758"/>
                </a:lnTo>
                <a:lnTo>
                  <a:pt x="12878" y="25758"/>
                </a:lnTo>
              </a:path>
            </a:pathLst>
          </a:cu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2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65" grpId="0" animBg="1"/>
      <p:bldP spid="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22" y="0"/>
            <a:ext cx="10050730" cy="689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377" y="-11571"/>
            <a:ext cx="7413591" cy="686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5" y="0"/>
            <a:ext cx="10779617" cy="686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97769" cy="69172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97769" y="6469304"/>
            <a:ext cx="475899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 : </a:t>
            </a:r>
            <a:r>
              <a:rPr lang="fr-F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http://ellesprennentlaparole.blogspot.fr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9" y="136413"/>
            <a:ext cx="5598353" cy="245224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" y="419910"/>
            <a:ext cx="6188164" cy="643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2400" b="1" u="sng" dirty="0" smtClean="0">
                <a:latin typeface="Segoe Script" panose="020B0504020000000003" pitchFamily="34" charset="0"/>
              </a:rPr>
              <a:t>Deuxième travail </a:t>
            </a:r>
            <a:r>
              <a:rPr lang="fr-FR" sz="2400" b="1" dirty="0" smtClean="0">
                <a:latin typeface="Segoe Script" panose="020B0504020000000003" pitchFamily="34" charset="0"/>
              </a:rPr>
              <a:t>: </a:t>
            </a:r>
            <a:r>
              <a:rPr lang="fr-FR" sz="2400" dirty="0" smtClean="0"/>
              <a:t>choisissez le projet qui vous semble le plus efficace et les deux qui vous semblent les moins efficaces. </a:t>
            </a:r>
          </a:p>
          <a:p>
            <a:endParaRPr lang="fr-FR" dirty="0"/>
          </a:p>
          <a:p>
            <a:r>
              <a:rPr lang="fr-FR" sz="2400" b="1" u="sng" dirty="0" smtClean="0">
                <a:latin typeface="Segoe Script" panose="020B0504020000000003" pitchFamily="34" charset="0"/>
              </a:rPr>
              <a:t>Troisième travail </a:t>
            </a:r>
            <a:r>
              <a:rPr lang="fr-FR" sz="2400" dirty="0" smtClean="0"/>
              <a:t>: défendez vos choix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442539"/>
              </p:ext>
            </p:extLst>
          </p:nvPr>
        </p:nvGraphicFramePr>
        <p:xfrm>
          <a:off x="0" y="1715468"/>
          <a:ext cx="12192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8128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Le</a:t>
                      </a:r>
                      <a:r>
                        <a:rPr lang="fr-FR" baseline="0" dirty="0" smtClean="0"/>
                        <a:t> projet</a:t>
                      </a:r>
                      <a:r>
                        <a:rPr lang="fr-FR" dirty="0" smtClean="0"/>
                        <a:t> que</a:t>
                      </a:r>
                      <a:r>
                        <a:rPr lang="fr-FR" baseline="0" dirty="0" smtClean="0"/>
                        <a:t> je défends </a:t>
                      </a:r>
                      <a:r>
                        <a:rPr lang="fr-FR" dirty="0" smtClean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smtClean="0"/>
                        <a:t>Pourquoi pensez-vous qu’il s’agit d’un projet efficace ?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</a:t>
                      </a:r>
                      <a:r>
                        <a:rPr lang="fr-FR" baseline="30000" dirty="0" smtClean="0"/>
                        <a:t>er</a:t>
                      </a:r>
                      <a:r>
                        <a:rPr lang="fr-FR" dirty="0" smtClean="0"/>
                        <a:t> argument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argument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3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baseline="0" dirty="0" smtClean="0"/>
                        <a:t> argument 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278669"/>
              </p:ext>
            </p:extLst>
          </p:nvPr>
        </p:nvGraphicFramePr>
        <p:xfrm>
          <a:off x="0" y="3358530"/>
          <a:ext cx="121920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/>
                <a:gridCol w="8128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Le 1</a:t>
                      </a:r>
                      <a:r>
                        <a:rPr lang="fr-FR" baseline="30000" dirty="0" smtClean="0"/>
                        <a:t>er</a:t>
                      </a:r>
                      <a:r>
                        <a:rPr lang="fr-FR" dirty="0" smtClean="0"/>
                        <a:t> projet auquel</a:t>
                      </a:r>
                      <a:r>
                        <a:rPr lang="fr-FR" baseline="0" dirty="0" smtClean="0"/>
                        <a:t> je m’oppose</a:t>
                      </a:r>
                      <a:r>
                        <a:rPr lang="fr-FR" dirty="0" smtClean="0"/>
                        <a:t>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smtClean="0"/>
                        <a:t>Pourquoi pensez-vous qu’il s’agit d’un projet peu efficace ?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</a:t>
                      </a:r>
                      <a:r>
                        <a:rPr lang="fr-FR" baseline="30000" dirty="0" smtClean="0"/>
                        <a:t>er</a:t>
                      </a:r>
                      <a:r>
                        <a:rPr lang="fr-FR" dirty="0" smtClean="0"/>
                        <a:t> argument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argument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3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baseline="0" dirty="0" smtClean="0"/>
                        <a:t> argument 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441075"/>
              </p:ext>
            </p:extLst>
          </p:nvPr>
        </p:nvGraphicFramePr>
        <p:xfrm>
          <a:off x="0" y="5135866"/>
          <a:ext cx="121920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/>
                <a:gridCol w="8128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Le 2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projet auquel</a:t>
                      </a:r>
                      <a:r>
                        <a:rPr lang="fr-FR" baseline="0" dirty="0" smtClean="0"/>
                        <a:t> je m’oppose</a:t>
                      </a:r>
                      <a:r>
                        <a:rPr lang="fr-FR" dirty="0" smtClean="0"/>
                        <a:t>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smtClean="0"/>
                        <a:t>Pourquoi pensez-vous qu’il s’agit d’un projet peu efficace ?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</a:t>
                      </a:r>
                      <a:r>
                        <a:rPr lang="fr-FR" baseline="30000" dirty="0" smtClean="0"/>
                        <a:t>er</a:t>
                      </a:r>
                      <a:r>
                        <a:rPr lang="fr-FR" dirty="0" smtClean="0"/>
                        <a:t> argument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argument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3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baseline="0" dirty="0" smtClean="0"/>
                        <a:t> argument 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5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Règles du débat</a:t>
            </a:r>
          </a:p>
          <a:p>
            <a:pPr algn="just"/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Chaque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projet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fait l’objet d’un débat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Durant le débat tous les élèves ont le droit de prendre la parole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 chaque fois qu’un élève expose un argument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pertinent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favorable, le projet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recueille un point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 chaque fois qu’un élève expose un argument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pertinent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défavorable, le projet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perd un point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projet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qui obtient le plus de point est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projet retenu.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Durant le débat les élèves peuvent employer les arguments favorables et défavorables qu’ils ont préparés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 en inventer.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8996"/>
            <a:ext cx="12192000" cy="2507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0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situation de la séance 3 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3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élèves</a:t>
            </a:r>
            <a:r>
              <a:rPr lang="fr-FR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réalisent le projet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1363"/>
              </p:ext>
            </p:extLst>
          </p:nvPr>
        </p:nvGraphicFramePr>
        <p:xfrm>
          <a:off x="2" y="0"/>
          <a:ext cx="12191998" cy="644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494"/>
                <a:gridCol w="1648496"/>
                <a:gridCol w="1545464"/>
                <a:gridCol w="1815921"/>
                <a:gridCol w="1893195"/>
                <a:gridCol w="1700011"/>
                <a:gridCol w="1940417"/>
              </a:tblGrid>
              <a:tr h="932264">
                <a:tc gridSpan="7">
                  <a:txBody>
                    <a:bodyPr/>
                    <a:lstStyle/>
                    <a:p>
                      <a:pPr algn="l"/>
                      <a:r>
                        <a:rPr lang="fr-FR" sz="1800" u="sng" dirty="0" smtClean="0"/>
                        <a:t>Titre de la séquence </a:t>
                      </a:r>
                      <a:r>
                        <a:rPr lang="fr-FR" sz="1800" dirty="0" smtClean="0"/>
                        <a:t>: égalité et discrimination</a:t>
                      </a:r>
                      <a:endParaRPr lang="fr-FR" sz="1800" baseline="0" dirty="0" smtClean="0"/>
                    </a:p>
                    <a:p>
                      <a:pPr algn="l"/>
                      <a:r>
                        <a:rPr lang="fr-FR" sz="1800" u="sng" baseline="0" dirty="0" smtClean="0"/>
                        <a:t>Problématique</a:t>
                      </a:r>
                      <a:r>
                        <a:rPr lang="fr-FR" sz="1800" baseline="0" dirty="0" smtClean="0"/>
                        <a:t> :  comment lutter pour l’égalité femmes-hommes ? </a:t>
                      </a:r>
                    </a:p>
                    <a:p>
                      <a:pPr algn="l"/>
                      <a:r>
                        <a:rPr lang="fr-FR" sz="1800" u="sng" baseline="0" dirty="0" smtClean="0"/>
                        <a:t>Démarches </a:t>
                      </a:r>
                      <a:r>
                        <a:rPr lang="fr-FR" sz="1800" u="none" baseline="0" dirty="0" smtClean="0"/>
                        <a:t>: dossier documentaire (séance 1) et débat (séance 2)</a:t>
                      </a:r>
                    </a:p>
                    <a:p>
                      <a:pPr algn="l"/>
                      <a:r>
                        <a:rPr lang="fr-FR" sz="1800" u="sng" baseline="0" dirty="0" smtClean="0"/>
                        <a:t>Durée</a:t>
                      </a:r>
                      <a:r>
                        <a:rPr lang="fr-FR" sz="1800" baseline="0" dirty="0" smtClean="0"/>
                        <a:t> : 7 heures</a:t>
                      </a:r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3226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Titre de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 la séance et durée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Problème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Document(s)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Compétence(s) 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Connaissance(s)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Dimension(s) morale(s)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Activité(s) des élèves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231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/>
                        <a:t>Séance 1 : Des</a:t>
                      </a:r>
                      <a:r>
                        <a:rPr lang="fr-FR" sz="1400" b="1" baseline="0" dirty="0" smtClean="0"/>
                        <a:t> femmes inégales aux hommes</a:t>
                      </a:r>
                    </a:p>
                    <a:p>
                      <a:pPr algn="l"/>
                      <a:endParaRPr lang="fr-FR" sz="1400" b="1" baseline="0" dirty="0" smtClean="0"/>
                    </a:p>
                    <a:p>
                      <a:pPr algn="ctr"/>
                      <a:r>
                        <a:rPr lang="fr-FR" sz="1400" b="1" baseline="0" dirty="0" smtClean="0"/>
                        <a:t>(3 heures) </a:t>
                      </a:r>
                    </a:p>
                    <a:p>
                      <a:pPr algn="ctr"/>
                      <a:endParaRPr lang="fr-FR" sz="1400" b="1" baseline="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smtClean="0"/>
                        <a:t>(Travail en groupe)</a:t>
                      </a:r>
                      <a:endParaRPr lang="fr-FR" sz="1400" b="1" dirty="0" smtClean="0"/>
                    </a:p>
                    <a:p>
                      <a:pPr algn="ctr"/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baseline="0" dirty="0" smtClean="0"/>
                        <a:t>Les femmes sont-elles égales aux hommes aujourd’hui ? 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 1, de la déclaration des droits de l’Homme et du citoyen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articles 225.1 et 225.2 du code pénal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Loi de</a:t>
                      </a:r>
                      <a:r>
                        <a:rPr lang="fr-FR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1881 modifiée en 1972 et en 2004</a:t>
                      </a:r>
                      <a:endParaRPr lang="fr-FR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fr-FR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 smtClean="0"/>
                        <a:t>Identifier</a:t>
                      </a:r>
                      <a:r>
                        <a:rPr lang="fr-FR" sz="1400" b="1" baseline="0" dirty="0" smtClean="0"/>
                        <a:t> et e</a:t>
                      </a:r>
                      <a:r>
                        <a:rPr lang="fr-FR" sz="1400" b="1" dirty="0" smtClean="0"/>
                        <a:t>xpliciter</a:t>
                      </a:r>
                      <a:r>
                        <a:rPr lang="fr-FR" sz="1400" b="1" baseline="0" dirty="0" smtClean="0"/>
                        <a:t> les valeurs éthiques et les principes civiques en jeu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baseline="0" dirty="0" smtClean="0"/>
                        <a:t>Développer l’argumentation et l’expression personnelle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baseline="0" dirty="0" smtClean="0"/>
                        <a:t>S’impliquer dans le travail en équipe 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dirty="0" smtClean="0">
                          <a:latin typeface="+mn-lt"/>
                          <a:cs typeface="Arial" panose="020B0604020202020204" pitchFamily="34" charset="0"/>
                        </a:rPr>
                        <a:t>La notion d’égalité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dirty="0" smtClean="0">
                          <a:latin typeface="+mn-lt"/>
                          <a:cs typeface="Arial" panose="020B0604020202020204" pitchFamily="34" charset="0"/>
                        </a:rPr>
                        <a:t>Les inégalités et les discriminations de la vie quotidienne, leur gravité respective au regard des droits des personnes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dirty="0" smtClean="0">
                          <a:latin typeface="+mn-lt"/>
                          <a:cs typeface="Arial" panose="020B0604020202020204" pitchFamily="34" charset="0"/>
                        </a:rPr>
                        <a:t>Les textes juridiques fondamentaux de lutte contre les discriminations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F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 smtClean="0"/>
                        <a:t>Sensible</a:t>
                      </a:r>
                      <a:r>
                        <a:rPr lang="fr-FR" sz="1400" b="1" baseline="0" dirty="0" smtClean="0"/>
                        <a:t> </a:t>
                      </a:r>
                      <a:endParaRPr lang="fr-FR" sz="1400" b="1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 smtClean="0"/>
                        <a:t>Normative</a:t>
                      </a:r>
                      <a:r>
                        <a:rPr lang="fr-FR" sz="1400" b="1" baseline="0" dirty="0" smtClean="0"/>
                        <a:t>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baseline="0" dirty="0" smtClean="0"/>
                        <a:t>Cognitive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baseline="0" dirty="0" smtClean="0"/>
                        <a:t>Pratique 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baseline="0" dirty="0" smtClean="0"/>
                        <a:t>Définition des notions d’égalité, d’inégalité, de discrimination et de propos discriminatoire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baseline="0" dirty="0" smtClean="0"/>
                        <a:t>Constitution du dossier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baseline="0" dirty="0" smtClean="0"/>
                        <a:t>Présentation du dossier pour expliquer et défendre son choix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baseline="0" dirty="0" smtClean="0"/>
                        <a:t>Synthèse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FR" sz="1400" b="1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400" b="1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3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786923"/>
              </p:ext>
            </p:extLst>
          </p:nvPr>
        </p:nvGraphicFramePr>
        <p:xfrm>
          <a:off x="2" y="0"/>
          <a:ext cx="12191998" cy="6698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/>
                <a:gridCol w="1336335"/>
                <a:gridCol w="1635617"/>
                <a:gridCol w="1867438"/>
                <a:gridCol w="2034860"/>
                <a:gridCol w="1674256"/>
                <a:gridCol w="1901778"/>
              </a:tblGrid>
              <a:tr h="62379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Titre de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 la séance et durée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Problème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Document(s)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Compétence(s) 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Connaissance(s)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Dimension(s) morale(s)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Activité(s) des élèves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213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Séance 2 :</a:t>
                      </a:r>
                      <a:r>
                        <a:rPr lang="fr-FR" sz="1400" b="1" baseline="0" dirty="0" smtClean="0"/>
                        <a:t> trouvons un projet pour sensibiliser les élèves à l’égalité femmes-hommes au lycée </a:t>
                      </a:r>
                    </a:p>
                    <a:p>
                      <a:endParaRPr lang="fr-FR" sz="1400" b="1" baseline="0" dirty="0" smtClean="0"/>
                    </a:p>
                    <a:p>
                      <a:pPr algn="ctr"/>
                      <a:r>
                        <a:rPr lang="fr-FR" sz="1400" b="1" baseline="0" dirty="0" smtClean="0"/>
                        <a:t>(2 heures) </a:t>
                      </a:r>
                    </a:p>
                    <a:p>
                      <a:pPr algn="ctr"/>
                      <a:endParaRPr lang="fr-FR" sz="1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/>
                        <a:t>Quel est meilleur projet ? 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Dossier</a:t>
                      </a:r>
                      <a:r>
                        <a:rPr lang="fr-FR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documentaire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fr-FR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baseline="0" dirty="0" smtClean="0"/>
                        <a:t>Développer l’argumentation et l’expression personnelle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baseline="0" dirty="0" smtClean="0"/>
                        <a:t>Mobiliser les connaissances exigibles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dirty="0" smtClean="0">
                          <a:latin typeface="+mn-lt"/>
                          <a:cs typeface="Arial" panose="020B0604020202020204" pitchFamily="34" charset="0"/>
                        </a:rPr>
                        <a:t>Les inégalités et les discriminations de la vie quotidienne, leur gravité respective au regard des droits des personnes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dirty="0" smtClean="0">
                          <a:latin typeface="+mn-lt"/>
                          <a:cs typeface="Arial" panose="020B0604020202020204" pitchFamily="34" charset="0"/>
                        </a:rPr>
                        <a:t>Les outils de sensibilisation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baseline="0" dirty="0" smtClean="0"/>
                        <a:t>Emotionnelle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baseline="0" dirty="0" smtClean="0"/>
                        <a:t>Cognitive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baseline="0" dirty="0" smtClean="0"/>
                        <a:t>Pratique 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baseline="0" dirty="0" smtClean="0"/>
                        <a:t>Préparation au débat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baseline="0" dirty="0" smtClean="0"/>
                        <a:t>Débat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1400" b="1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400" b="1" baseline="0" dirty="0" smtClean="0"/>
                    </a:p>
                  </a:txBody>
                  <a:tcPr/>
                </a:tc>
              </a:tr>
              <a:tr h="2892138"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/>
                        <a:t>Séance 3 : réalisons le projet</a:t>
                      </a:r>
                    </a:p>
                    <a:p>
                      <a:pPr algn="ctr"/>
                      <a:endParaRPr lang="fr-FR" sz="1400" b="1" baseline="0" dirty="0" smtClean="0"/>
                    </a:p>
                    <a:p>
                      <a:pPr algn="ctr"/>
                      <a:r>
                        <a:rPr lang="fr-FR" sz="1400" b="1" baseline="0" dirty="0" smtClean="0"/>
                        <a:t>(2 heures) </a:t>
                      </a:r>
                    </a:p>
                    <a:p>
                      <a:pPr algn="ctr"/>
                      <a:endParaRPr lang="fr-FR" sz="1400" b="1" baseline="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smtClean="0"/>
                        <a:t>(Travail en groupe)</a:t>
                      </a:r>
                      <a:endParaRPr lang="fr-FR" sz="1400" b="1" dirty="0" smtClean="0"/>
                    </a:p>
                    <a:p>
                      <a:pPr algn="ctr"/>
                      <a:endParaRPr lang="fr-FR" sz="1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Comment réaliser le projet</a:t>
                      </a:r>
                      <a:r>
                        <a:rPr lang="fr-FR" sz="1400" b="1" baseline="0" dirty="0" smtClean="0"/>
                        <a:t> ?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 smtClean="0"/>
                        <a:t>Documents 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baseline="0" dirty="0" smtClean="0"/>
                        <a:t>Mobiliser les connaissances exigibles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baseline="0" dirty="0" smtClean="0"/>
                        <a:t>S’impliquer dans le travail en équipe </a:t>
                      </a:r>
                      <a:endParaRPr lang="fr-FR" sz="1400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1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dirty="0" smtClean="0"/>
                        <a:t>La</a:t>
                      </a:r>
                      <a:r>
                        <a:rPr lang="fr-FR" sz="1400" b="1" baseline="0" dirty="0" smtClean="0"/>
                        <a:t> notion d’égalité</a:t>
                      </a:r>
                      <a:endParaRPr lang="fr-F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 smtClean="0"/>
                        <a:t>pratique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baseline="0" dirty="0" smtClean="0"/>
                        <a:t>projet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9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914819753"/>
              </p:ext>
            </p:extLst>
          </p:nvPr>
        </p:nvGraphicFramePr>
        <p:xfrm>
          <a:off x="1571222" y="353943"/>
          <a:ext cx="9015211" cy="6729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875764" y="0"/>
            <a:ext cx="10174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Les composantes de la séquence  </a:t>
            </a:r>
            <a:endParaRPr lang="fr-FR" sz="40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491452"/>
            <a:ext cx="11990231" cy="64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2338158"/>
            <a:ext cx="12192001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continue : chaque production orale et/ou écrite des groupes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92972"/>
            <a:ext cx="6812924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finale ? </a:t>
            </a:r>
          </a:p>
        </p:txBody>
      </p:sp>
    </p:spTree>
    <p:extLst>
      <p:ext uri="{BB962C8B-B14F-4D97-AF65-F5344CB8AC3E}">
        <p14:creationId xmlns:p14="http://schemas.microsoft.com/office/powerpoint/2010/main" val="40069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"/>
            </a:pPr>
            <a:r>
              <a:rPr lang="fr-FR" sz="4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Comment formaliser les connaissances mobilisées et acquises au cours de la séquence ?</a:t>
            </a:r>
            <a:endParaRPr lang="fr-FR" sz="4400" dirty="0">
              <a:solidFill>
                <a:srgbClr val="000000"/>
              </a:solidFill>
              <a:latin typeface="Helvetica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143000" lvl="2" indent="-2286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r-FR" sz="4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créer un répertoire de notions </a:t>
            </a:r>
            <a:endParaRPr lang="fr-FR" sz="4400" dirty="0">
              <a:solidFill>
                <a:srgbClr val="000000"/>
              </a:solidFill>
              <a:latin typeface="Helvetica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143000" lvl="2" indent="-2286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r-FR" sz="4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créer des fiches repères, juridiques, historiques</a:t>
            </a:r>
            <a:r>
              <a:rPr lang="fr-FR" sz="440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endParaRPr lang="fr-FR" sz="4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52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491452"/>
            <a:ext cx="11990231" cy="64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Transversalité de la séquence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392972"/>
            <a:ext cx="12192000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Arts appliqués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affiche, détournement de publicité, journal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989875"/>
            <a:ext cx="12192000" cy="3400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Economie-droit (tertiaire) 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La place du droit dans l’organisation de la vie publique et des relations sociales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=&gt; les droits de l’Homme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- Les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sujets de droit et leurs prérogatives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=&gt; La responsabilité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Les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ressources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humaines =&gt; le recrutement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Le déroulement de  carrière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=&gt; la rémunération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1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quatre flèches 1"/>
          <p:cNvSpPr/>
          <p:nvPr/>
        </p:nvSpPr>
        <p:spPr>
          <a:xfrm>
            <a:off x="2653049" y="1382333"/>
            <a:ext cx="5048517" cy="4250028"/>
          </a:xfrm>
          <a:prstGeom prst="quad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 4 dimensions de la culture morale </a:t>
            </a:r>
          </a:p>
        </p:txBody>
      </p:sp>
      <p:sp>
        <p:nvSpPr>
          <p:cNvPr id="3" name="Ellipse 2"/>
          <p:cNvSpPr/>
          <p:nvPr/>
        </p:nvSpPr>
        <p:spPr>
          <a:xfrm>
            <a:off x="3453148" y="236113"/>
            <a:ext cx="3319530" cy="9787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1.Emotionnelle : les réactions </a:t>
            </a:r>
            <a:endParaRPr lang="fr-F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28790" y="2778615"/>
            <a:ext cx="2459865" cy="148751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Normative : la règle </a:t>
            </a:r>
            <a:endParaRPr lang="fr-F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454756" y="5799786"/>
            <a:ext cx="3084491" cy="97879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 pratique : l’engagement </a:t>
            </a:r>
            <a:endParaRPr lang="fr-F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765961" y="2778615"/>
            <a:ext cx="2279560" cy="148751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Cognitive : le jugement</a:t>
            </a:r>
            <a:endParaRPr lang="fr-F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0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815787185"/>
              </p:ext>
            </p:extLst>
          </p:nvPr>
        </p:nvGraphicFramePr>
        <p:xfrm>
          <a:off x="1027448" y="13249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875764" y="334850"/>
            <a:ext cx="10174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Les modalités de la séquence  </a:t>
            </a:r>
            <a:endParaRPr lang="fr-FR" sz="40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01522" y="124591"/>
            <a:ext cx="10174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Les mises en œuvres possibles   </a:t>
            </a:r>
            <a:endParaRPr lang="fr-FR" sz="40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3912" y="1026039"/>
            <a:ext cx="31424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1°) Chaque connaissance qui compose le thème est abordée séparément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Une connaissance est abordée à partir d’une situation et elle aboutit à un projet</a:t>
            </a:r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28" y="3758786"/>
            <a:ext cx="3273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2°) Les connaissances qui composent le thème sont abordée de manière globale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Une situation permet d’aborder toutes les connaissances et elle aboutit à un seul projet.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718" y="832476"/>
            <a:ext cx="8887098" cy="6025524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>
            <a:off x="31788" y="3618283"/>
            <a:ext cx="3146357" cy="2589331"/>
          </a:xfrm>
          <a:custGeom>
            <a:avLst/>
            <a:gdLst>
              <a:gd name="connsiteX0" fmla="*/ 0 w 4662152"/>
              <a:gd name="connsiteY0" fmla="*/ 12879 h 2125014"/>
              <a:gd name="connsiteX1" fmla="*/ 0 w 4662152"/>
              <a:gd name="connsiteY1" fmla="*/ 2125014 h 2125014"/>
              <a:gd name="connsiteX2" fmla="*/ 4636394 w 4662152"/>
              <a:gd name="connsiteY2" fmla="*/ 2125014 h 2125014"/>
              <a:gd name="connsiteX3" fmla="*/ 4662152 w 4662152"/>
              <a:gd name="connsiteY3" fmla="*/ 12879 h 2125014"/>
              <a:gd name="connsiteX4" fmla="*/ 64394 w 4662152"/>
              <a:gd name="connsiteY4" fmla="*/ 0 h 2125014"/>
              <a:gd name="connsiteX5" fmla="*/ 64394 w 4662152"/>
              <a:gd name="connsiteY5" fmla="*/ 0 h 212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152" h="2125014">
                <a:moveTo>
                  <a:pt x="0" y="12879"/>
                </a:moveTo>
                <a:lnTo>
                  <a:pt x="0" y="2125014"/>
                </a:lnTo>
                <a:lnTo>
                  <a:pt x="4636394" y="2125014"/>
                </a:lnTo>
                <a:lnTo>
                  <a:pt x="4662152" y="12879"/>
                </a:lnTo>
                <a:lnTo>
                  <a:pt x="64394" y="0"/>
                </a:lnTo>
                <a:lnTo>
                  <a:pt x="64394" y="0"/>
                </a:lnTo>
              </a:path>
            </a:pathLst>
          </a:custGeom>
          <a:noFill/>
          <a:ln w="152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3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477553"/>
              </p:ext>
            </p:extLst>
          </p:nvPr>
        </p:nvGraphicFramePr>
        <p:xfrm>
          <a:off x="0" y="707886"/>
          <a:ext cx="12191998" cy="609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41714"/>
                <a:gridCol w="1362094"/>
                <a:gridCol w="1751527"/>
                <a:gridCol w="1803042"/>
                <a:gridCol w="2050193"/>
                <a:gridCol w="1741714"/>
                <a:gridCol w="1741714"/>
              </a:tblGrid>
              <a:tr h="1476207">
                <a:tc gridSpan="7">
                  <a:txBody>
                    <a:bodyPr/>
                    <a:lstStyle/>
                    <a:p>
                      <a:pPr algn="l"/>
                      <a:r>
                        <a:rPr lang="fr-FR" sz="2800" u="sng" dirty="0" smtClean="0"/>
                        <a:t>Titre de la séquence </a:t>
                      </a:r>
                      <a:r>
                        <a:rPr lang="fr-FR" sz="2800" dirty="0" smtClean="0"/>
                        <a:t>: </a:t>
                      </a:r>
                      <a:endParaRPr lang="fr-FR" sz="2800" baseline="0" dirty="0" smtClean="0"/>
                    </a:p>
                    <a:p>
                      <a:pPr algn="l"/>
                      <a:r>
                        <a:rPr lang="fr-FR" sz="2800" u="sng" baseline="0" dirty="0" smtClean="0"/>
                        <a:t>Problématique</a:t>
                      </a:r>
                      <a:r>
                        <a:rPr lang="fr-FR" sz="2800" baseline="0" dirty="0" smtClean="0"/>
                        <a:t> :  </a:t>
                      </a:r>
                    </a:p>
                    <a:p>
                      <a:pPr algn="l"/>
                      <a:r>
                        <a:rPr lang="fr-FR" sz="2800" u="sng" baseline="0" dirty="0" smtClean="0"/>
                        <a:t>Démarche </a:t>
                      </a:r>
                      <a:r>
                        <a:rPr lang="fr-FR" sz="2800" u="none" baseline="0" dirty="0" smtClean="0"/>
                        <a:t>: </a:t>
                      </a:r>
                    </a:p>
                    <a:p>
                      <a:pPr algn="l"/>
                      <a:r>
                        <a:rPr lang="fr-FR" sz="2800" u="sng" baseline="0" dirty="0" smtClean="0"/>
                        <a:t>Durée</a:t>
                      </a:r>
                      <a:r>
                        <a:rPr lang="fr-FR" sz="2800" baseline="0" dirty="0" smtClean="0"/>
                        <a:t> : </a:t>
                      </a:r>
                      <a:endParaRPr lang="fr-FR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061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Titre de</a:t>
                      </a:r>
                      <a:r>
                        <a:rPr lang="fr-FR" baseline="0" dirty="0" smtClean="0"/>
                        <a:t> la séance et durée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Problème</a:t>
                      </a:r>
                      <a:r>
                        <a:rPr lang="fr-FR" baseline="0" dirty="0" smtClean="0"/>
                        <a:t>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Document(s)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Compétence(s)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Connaissance(s)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Dimension(s) morale(s)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Activité(s) des élèves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02455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888643" y="0"/>
            <a:ext cx="10174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Un outil pour la mise en œuvre  </a:t>
            </a:r>
            <a:endParaRPr lang="fr-FR" sz="40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98536" y="0"/>
            <a:ext cx="4211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Lancement de la séquence    </a:t>
            </a:r>
            <a:endParaRPr lang="fr-FR" sz="40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24540" y="1764406"/>
            <a:ext cx="60853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Quoi ? Qui ? Quand ? Où ? Pourquoi ? </a:t>
            </a:r>
            <a:endParaRPr lang="fr-FR" dirty="0"/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104586" y="2995512"/>
            <a:ext cx="54735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femmes sont-elles égales aux hommes aujourd’hui ?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www.sgl-fr.org/wp-content/uploads/2014/05/ju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5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4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1446"/>
            <a:ext cx="12192000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Article 1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hommes naissent et demeurent libres et égaux en droits. Les distinctions sociales ne peuvent être fondées que sur l'utilité commune.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Source : </a:t>
            </a:r>
            <a:r>
              <a:rPr lang="fr-FR" sz="24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http://www.legifrance.gouv.fr</a:t>
            </a: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5910" y="25758"/>
            <a:ext cx="1187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Suite du lancement</a:t>
            </a:r>
            <a:endParaRPr lang="fr-FR" sz="40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849298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800" dirty="0" smtClean="0"/>
              <a:t>Faire émerger les connaissances des élèves sur la notion d’égalité 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b="1" dirty="0" smtClean="0"/>
              <a:t>Qu’est-ce que l’égalité ? 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2226836"/>
            <a:ext cx="11990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  <a:r>
              <a:rPr lang="fr-FR" sz="2800" dirty="0" smtClean="0"/>
              <a:t>. Rappeler l’article 1 de la déclaration des droits de l’homme et du citoyen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7497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1391</TotalTime>
  <Words>1121</Words>
  <Application>Microsoft Office PowerPoint</Application>
  <PresentationFormat>Grand écran</PresentationFormat>
  <Paragraphs>220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4" baseType="lpstr">
      <vt:lpstr>Arial Unicode MS</vt:lpstr>
      <vt:lpstr>Arial</vt:lpstr>
      <vt:lpstr>Arial Black</vt:lpstr>
      <vt:lpstr>Calibri</vt:lpstr>
      <vt:lpstr>Helvetica</vt:lpstr>
      <vt:lpstr>Segoe Script</vt:lpstr>
      <vt:lpstr>Segoe UI</vt:lpstr>
      <vt:lpstr>Times New Roman</vt:lpstr>
      <vt:lpstr>Trebuchet MS</vt:lpstr>
      <vt:lpstr>Wingdings</vt:lpstr>
      <vt:lpstr>Wingdings 3</vt:lpstr>
      <vt:lpstr>Facette</vt:lpstr>
      <vt:lpstr>Egalité et discrimination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Baron alexandre</dc:creator>
  <cp:lastModifiedBy>Baron alexandre</cp:lastModifiedBy>
  <cp:revision>115</cp:revision>
  <dcterms:created xsi:type="dcterms:W3CDTF">2015-10-08T20:57:53Z</dcterms:created>
  <dcterms:modified xsi:type="dcterms:W3CDTF">2015-11-20T21:31:28Z</dcterms:modified>
</cp:coreProperties>
</file>